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80" autoAdjust="0"/>
    <p:restoredTop sz="94660"/>
  </p:normalViewPr>
  <p:slideViewPr>
    <p:cSldViewPr>
      <p:cViewPr varScale="1">
        <p:scale>
          <a:sx n="46" d="100"/>
          <a:sy n="46" d="100"/>
        </p:scale>
        <p:origin x="-2774" y="-8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571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31919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23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174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8156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405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44243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8509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47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03656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8351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/>
          <p:cNvGrpSpPr>
            <a:grpSpLocks/>
          </p:cNvGrpSpPr>
          <p:nvPr/>
        </p:nvGrpSpPr>
        <p:grpSpPr bwMode="auto">
          <a:xfrm>
            <a:off x="120650" y="1539875"/>
            <a:ext cx="9359900" cy="9586913"/>
            <a:chOff x="76" y="970"/>
            <a:chExt cx="5896" cy="6039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387" y="3407"/>
              <a:ext cx="1190" cy="2607"/>
            </a:xfrm>
            <a:custGeom>
              <a:avLst/>
              <a:gdLst>
                <a:gd name="T0" fmla="*/ 0 w 1191"/>
                <a:gd name="T1" fmla="*/ 57 h 2608"/>
                <a:gd name="T2" fmla="*/ 57 w 1191"/>
                <a:gd name="T3" fmla="*/ 0 h 2608"/>
                <a:gd name="T4" fmla="*/ 284 w 1191"/>
                <a:gd name="T5" fmla="*/ 57 h 2608"/>
                <a:gd name="T6" fmla="*/ 369 w 1191"/>
                <a:gd name="T7" fmla="*/ 29 h 2608"/>
                <a:gd name="T8" fmla="*/ 511 w 1191"/>
                <a:gd name="T9" fmla="*/ 57 h 2608"/>
                <a:gd name="T10" fmla="*/ 539 w 1191"/>
                <a:gd name="T11" fmla="*/ 114 h 2608"/>
                <a:gd name="T12" fmla="*/ 511 w 1191"/>
                <a:gd name="T13" fmla="*/ 369 h 2608"/>
                <a:gd name="T14" fmla="*/ 596 w 1191"/>
                <a:gd name="T15" fmla="*/ 312 h 2608"/>
                <a:gd name="T16" fmla="*/ 653 w 1191"/>
                <a:gd name="T17" fmla="*/ 312 h 2608"/>
                <a:gd name="T18" fmla="*/ 653 w 1191"/>
                <a:gd name="T19" fmla="*/ 426 h 2608"/>
                <a:gd name="T20" fmla="*/ 738 w 1191"/>
                <a:gd name="T21" fmla="*/ 426 h 2608"/>
                <a:gd name="T22" fmla="*/ 709 w 1191"/>
                <a:gd name="T23" fmla="*/ 511 h 2608"/>
                <a:gd name="T24" fmla="*/ 653 w 1191"/>
                <a:gd name="T25" fmla="*/ 511 h 2608"/>
                <a:gd name="T26" fmla="*/ 567 w 1191"/>
                <a:gd name="T27" fmla="*/ 681 h 2608"/>
                <a:gd name="T28" fmla="*/ 653 w 1191"/>
                <a:gd name="T29" fmla="*/ 766 h 2608"/>
                <a:gd name="T30" fmla="*/ 794 w 1191"/>
                <a:gd name="T31" fmla="*/ 766 h 2608"/>
                <a:gd name="T32" fmla="*/ 766 w 1191"/>
                <a:gd name="T33" fmla="*/ 907 h 2608"/>
                <a:gd name="T34" fmla="*/ 823 w 1191"/>
                <a:gd name="T35" fmla="*/ 1134 h 2608"/>
                <a:gd name="T36" fmla="*/ 879 w 1191"/>
                <a:gd name="T37" fmla="*/ 1134 h 2608"/>
                <a:gd name="T38" fmla="*/ 908 w 1191"/>
                <a:gd name="T39" fmla="*/ 1248 h 2608"/>
                <a:gd name="T40" fmla="*/ 964 w 1191"/>
                <a:gd name="T41" fmla="*/ 1304 h 2608"/>
                <a:gd name="T42" fmla="*/ 936 w 1191"/>
                <a:gd name="T43" fmla="*/ 1446 h 2608"/>
                <a:gd name="T44" fmla="*/ 964 w 1191"/>
                <a:gd name="T45" fmla="*/ 1560 h 2608"/>
                <a:gd name="T46" fmla="*/ 1078 w 1191"/>
                <a:gd name="T47" fmla="*/ 1588 h 2608"/>
                <a:gd name="T48" fmla="*/ 1021 w 1191"/>
                <a:gd name="T49" fmla="*/ 1645 h 2608"/>
                <a:gd name="T50" fmla="*/ 1191 w 1191"/>
                <a:gd name="T51" fmla="*/ 1786 h 2608"/>
                <a:gd name="T52" fmla="*/ 1191 w 1191"/>
                <a:gd name="T53" fmla="*/ 1900 h 2608"/>
                <a:gd name="T54" fmla="*/ 1106 w 1191"/>
                <a:gd name="T55" fmla="*/ 1928 h 2608"/>
                <a:gd name="T56" fmla="*/ 1021 w 1191"/>
                <a:gd name="T57" fmla="*/ 2013 h 2608"/>
                <a:gd name="T58" fmla="*/ 1021 w 1191"/>
                <a:gd name="T59" fmla="*/ 2127 h 2608"/>
                <a:gd name="T60" fmla="*/ 908 w 1191"/>
                <a:gd name="T61" fmla="*/ 2268 h 2608"/>
                <a:gd name="T62" fmla="*/ 766 w 1191"/>
                <a:gd name="T63" fmla="*/ 2212 h 2608"/>
                <a:gd name="T64" fmla="*/ 681 w 1191"/>
                <a:gd name="T65" fmla="*/ 2467 h 2608"/>
                <a:gd name="T66" fmla="*/ 624 w 1191"/>
                <a:gd name="T67" fmla="*/ 2438 h 2608"/>
                <a:gd name="T68" fmla="*/ 312 w 1191"/>
                <a:gd name="T69" fmla="*/ 2608 h 2608"/>
                <a:gd name="T70" fmla="*/ 171 w 1191"/>
                <a:gd name="T71" fmla="*/ 2495 h 2608"/>
                <a:gd name="T72" fmla="*/ 142 w 1191"/>
                <a:gd name="T73" fmla="*/ 2410 h 2608"/>
                <a:gd name="T74" fmla="*/ 171 w 1191"/>
                <a:gd name="T75" fmla="*/ 2325 h 2608"/>
                <a:gd name="T76" fmla="*/ 114 w 1191"/>
                <a:gd name="T77" fmla="*/ 2155 h 2608"/>
                <a:gd name="T78" fmla="*/ 29 w 1191"/>
                <a:gd name="T79" fmla="*/ 2098 h 2608"/>
                <a:gd name="T80" fmla="*/ 199 w 1191"/>
                <a:gd name="T81" fmla="*/ 1815 h 2608"/>
                <a:gd name="T82" fmla="*/ 171 w 1191"/>
                <a:gd name="T83" fmla="*/ 1531 h 2608"/>
                <a:gd name="T84" fmla="*/ 114 w 1191"/>
                <a:gd name="T85" fmla="*/ 1503 h 2608"/>
                <a:gd name="T86" fmla="*/ 86 w 1191"/>
                <a:gd name="T87" fmla="*/ 1418 h 2608"/>
                <a:gd name="T88" fmla="*/ 171 w 1191"/>
                <a:gd name="T89" fmla="*/ 1361 h 2608"/>
                <a:gd name="T90" fmla="*/ 199 w 1191"/>
                <a:gd name="T91" fmla="*/ 1106 h 2608"/>
                <a:gd name="T92" fmla="*/ 256 w 1191"/>
                <a:gd name="T93" fmla="*/ 1021 h 2608"/>
                <a:gd name="T94" fmla="*/ 199 w 1191"/>
                <a:gd name="T95" fmla="*/ 907 h 2608"/>
                <a:gd name="T96" fmla="*/ 199 w 1191"/>
                <a:gd name="T97" fmla="*/ 737 h 2608"/>
                <a:gd name="T98" fmla="*/ 142 w 1191"/>
                <a:gd name="T99" fmla="*/ 681 h 2608"/>
                <a:gd name="T100" fmla="*/ 57 w 1191"/>
                <a:gd name="T101" fmla="*/ 511 h 2608"/>
                <a:gd name="T102" fmla="*/ 114 w 1191"/>
                <a:gd name="T103" fmla="*/ 397 h 2608"/>
                <a:gd name="T104" fmla="*/ 0 w 1191"/>
                <a:gd name="T105" fmla="*/ 199 h 2608"/>
                <a:gd name="T106" fmla="*/ 0 w 1191"/>
                <a:gd name="T107" fmla="*/ 5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2608">
                  <a:moveTo>
                    <a:pt x="0" y="57"/>
                  </a:moveTo>
                  <a:lnTo>
                    <a:pt x="57" y="0"/>
                  </a:lnTo>
                  <a:lnTo>
                    <a:pt x="284" y="57"/>
                  </a:lnTo>
                  <a:lnTo>
                    <a:pt x="369" y="29"/>
                  </a:lnTo>
                  <a:lnTo>
                    <a:pt x="511" y="57"/>
                  </a:lnTo>
                  <a:lnTo>
                    <a:pt x="539" y="114"/>
                  </a:lnTo>
                  <a:lnTo>
                    <a:pt x="511" y="369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653" y="426"/>
                  </a:lnTo>
                  <a:lnTo>
                    <a:pt x="738" y="426"/>
                  </a:lnTo>
                  <a:lnTo>
                    <a:pt x="709" y="511"/>
                  </a:lnTo>
                  <a:lnTo>
                    <a:pt x="653" y="511"/>
                  </a:lnTo>
                  <a:lnTo>
                    <a:pt x="567" y="681"/>
                  </a:lnTo>
                  <a:lnTo>
                    <a:pt x="653" y="766"/>
                  </a:lnTo>
                  <a:lnTo>
                    <a:pt x="794" y="766"/>
                  </a:lnTo>
                  <a:lnTo>
                    <a:pt x="766" y="907"/>
                  </a:lnTo>
                  <a:lnTo>
                    <a:pt x="823" y="1134"/>
                  </a:lnTo>
                  <a:lnTo>
                    <a:pt x="879" y="1134"/>
                  </a:lnTo>
                  <a:lnTo>
                    <a:pt x="908" y="1248"/>
                  </a:lnTo>
                  <a:lnTo>
                    <a:pt x="964" y="1304"/>
                  </a:lnTo>
                  <a:lnTo>
                    <a:pt x="936" y="1446"/>
                  </a:lnTo>
                  <a:lnTo>
                    <a:pt x="964" y="1560"/>
                  </a:lnTo>
                  <a:lnTo>
                    <a:pt x="1078" y="1588"/>
                  </a:lnTo>
                  <a:lnTo>
                    <a:pt x="1021" y="1645"/>
                  </a:lnTo>
                  <a:lnTo>
                    <a:pt x="1191" y="1786"/>
                  </a:lnTo>
                  <a:lnTo>
                    <a:pt x="1191" y="1900"/>
                  </a:lnTo>
                  <a:lnTo>
                    <a:pt x="1106" y="1928"/>
                  </a:lnTo>
                  <a:lnTo>
                    <a:pt x="1021" y="2013"/>
                  </a:lnTo>
                  <a:lnTo>
                    <a:pt x="1021" y="2127"/>
                  </a:lnTo>
                  <a:lnTo>
                    <a:pt x="908" y="2268"/>
                  </a:lnTo>
                  <a:lnTo>
                    <a:pt x="766" y="2212"/>
                  </a:lnTo>
                  <a:lnTo>
                    <a:pt x="681" y="2467"/>
                  </a:lnTo>
                  <a:lnTo>
                    <a:pt x="624" y="2438"/>
                  </a:lnTo>
                  <a:lnTo>
                    <a:pt x="312" y="2608"/>
                  </a:lnTo>
                  <a:lnTo>
                    <a:pt x="171" y="2495"/>
                  </a:lnTo>
                  <a:lnTo>
                    <a:pt x="142" y="2410"/>
                  </a:lnTo>
                  <a:lnTo>
                    <a:pt x="171" y="2325"/>
                  </a:lnTo>
                  <a:lnTo>
                    <a:pt x="114" y="2155"/>
                  </a:lnTo>
                  <a:lnTo>
                    <a:pt x="29" y="2098"/>
                  </a:lnTo>
                  <a:lnTo>
                    <a:pt x="199" y="1815"/>
                  </a:lnTo>
                  <a:lnTo>
                    <a:pt x="171" y="1531"/>
                  </a:lnTo>
                  <a:lnTo>
                    <a:pt x="114" y="1503"/>
                  </a:lnTo>
                  <a:lnTo>
                    <a:pt x="86" y="1418"/>
                  </a:lnTo>
                  <a:lnTo>
                    <a:pt x="171" y="1361"/>
                  </a:lnTo>
                  <a:lnTo>
                    <a:pt x="199" y="1106"/>
                  </a:lnTo>
                  <a:lnTo>
                    <a:pt x="256" y="1021"/>
                  </a:lnTo>
                  <a:lnTo>
                    <a:pt x="199" y="907"/>
                  </a:lnTo>
                  <a:lnTo>
                    <a:pt x="199" y="737"/>
                  </a:lnTo>
                  <a:lnTo>
                    <a:pt x="142" y="681"/>
                  </a:lnTo>
                  <a:lnTo>
                    <a:pt x="57" y="511"/>
                  </a:lnTo>
                  <a:lnTo>
                    <a:pt x="114" y="397"/>
                  </a:lnTo>
                  <a:lnTo>
                    <a:pt x="0" y="199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068" y="4401"/>
              <a:ext cx="1616" cy="1672"/>
            </a:xfrm>
            <a:custGeom>
              <a:avLst/>
              <a:gdLst>
                <a:gd name="T0" fmla="*/ 283 w 1616"/>
                <a:gd name="T1" fmla="*/ 311 h 1672"/>
                <a:gd name="T2" fmla="*/ 255 w 1616"/>
                <a:gd name="T3" fmla="*/ 453 h 1672"/>
                <a:gd name="T4" fmla="*/ 283 w 1616"/>
                <a:gd name="T5" fmla="*/ 567 h 1672"/>
                <a:gd name="T6" fmla="*/ 397 w 1616"/>
                <a:gd name="T7" fmla="*/ 595 h 1672"/>
                <a:gd name="T8" fmla="*/ 340 w 1616"/>
                <a:gd name="T9" fmla="*/ 652 h 1672"/>
                <a:gd name="T10" fmla="*/ 510 w 1616"/>
                <a:gd name="T11" fmla="*/ 793 h 1672"/>
                <a:gd name="T12" fmla="*/ 510 w 1616"/>
                <a:gd name="T13" fmla="*/ 907 h 1672"/>
                <a:gd name="T14" fmla="*/ 425 w 1616"/>
                <a:gd name="T15" fmla="*/ 935 h 1672"/>
                <a:gd name="T16" fmla="*/ 340 w 1616"/>
                <a:gd name="T17" fmla="*/ 1020 h 1672"/>
                <a:gd name="T18" fmla="*/ 340 w 1616"/>
                <a:gd name="T19" fmla="*/ 1134 h 1672"/>
                <a:gd name="T20" fmla="*/ 227 w 1616"/>
                <a:gd name="T21" fmla="*/ 1275 h 1672"/>
                <a:gd name="T22" fmla="*/ 85 w 1616"/>
                <a:gd name="T23" fmla="*/ 1219 h 1672"/>
                <a:gd name="T24" fmla="*/ 0 w 1616"/>
                <a:gd name="T25" fmla="*/ 1474 h 1672"/>
                <a:gd name="T26" fmla="*/ 57 w 1616"/>
                <a:gd name="T27" fmla="*/ 1530 h 1672"/>
                <a:gd name="T28" fmla="*/ 113 w 1616"/>
                <a:gd name="T29" fmla="*/ 1502 h 1672"/>
                <a:gd name="T30" fmla="*/ 227 w 1616"/>
                <a:gd name="T31" fmla="*/ 1672 h 1672"/>
                <a:gd name="T32" fmla="*/ 368 w 1616"/>
                <a:gd name="T33" fmla="*/ 1672 h 1672"/>
                <a:gd name="T34" fmla="*/ 425 w 1616"/>
                <a:gd name="T35" fmla="*/ 1587 h 1672"/>
                <a:gd name="T36" fmla="*/ 652 w 1616"/>
                <a:gd name="T37" fmla="*/ 1530 h 1672"/>
                <a:gd name="T38" fmla="*/ 709 w 1616"/>
                <a:gd name="T39" fmla="*/ 1587 h 1672"/>
                <a:gd name="T40" fmla="*/ 850 w 1616"/>
                <a:gd name="T41" fmla="*/ 1587 h 1672"/>
                <a:gd name="T42" fmla="*/ 907 w 1616"/>
                <a:gd name="T43" fmla="*/ 1474 h 1672"/>
                <a:gd name="T44" fmla="*/ 850 w 1616"/>
                <a:gd name="T45" fmla="*/ 1445 h 1672"/>
                <a:gd name="T46" fmla="*/ 879 w 1616"/>
                <a:gd name="T47" fmla="*/ 1304 h 1672"/>
                <a:gd name="T48" fmla="*/ 935 w 1616"/>
                <a:gd name="T49" fmla="*/ 1275 h 1672"/>
                <a:gd name="T50" fmla="*/ 1020 w 1616"/>
                <a:gd name="T51" fmla="*/ 1162 h 1672"/>
                <a:gd name="T52" fmla="*/ 1077 w 1616"/>
                <a:gd name="T53" fmla="*/ 1048 h 1672"/>
                <a:gd name="T54" fmla="*/ 1191 w 1616"/>
                <a:gd name="T55" fmla="*/ 1048 h 1672"/>
                <a:gd name="T56" fmla="*/ 1219 w 1616"/>
                <a:gd name="T57" fmla="*/ 963 h 1672"/>
                <a:gd name="T58" fmla="*/ 1191 w 1616"/>
                <a:gd name="T59" fmla="*/ 850 h 1672"/>
                <a:gd name="T60" fmla="*/ 1502 w 1616"/>
                <a:gd name="T61" fmla="*/ 567 h 1672"/>
                <a:gd name="T62" fmla="*/ 1502 w 1616"/>
                <a:gd name="T63" fmla="*/ 311 h 1672"/>
                <a:gd name="T64" fmla="*/ 1587 w 1616"/>
                <a:gd name="T65" fmla="*/ 283 h 1672"/>
                <a:gd name="T66" fmla="*/ 1559 w 1616"/>
                <a:gd name="T67" fmla="*/ 198 h 1672"/>
                <a:gd name="T68" fmla="*/ 1616 w 1616"/>
                <a:gd name="T69" fmla="*/ 85 h 1672"/>
                <a:gd name="T70" fmla="*/ 1559 w 1616"/>
                <a:gd name="T71" fmla="*/ 0 h 1672"/>
                <a:gd name="T72" fmla="*/ 1332 w 1616"/>
                <a:gd name="T73" fmla="*/ 28 h 1672"/>
                <a:gd name="T74" fmla="*/ 1219 w 1616"/>
                <a:gd name="T75" fmla="*/ 0 h 1672"/>
                <a:gd name="T76" fmla="*/ 1134 w 1616"/>
                <a:gd name="T77" fmla="*/ 85 h 1672"/>
                <a:gd name="T78" fmla="*/ 1077 w 1616"/>
                <a:gd name="T79" fmla="*/ 85 h 1672"/>
                <a:gd name="T80" fmla="*/ 992 w 1616"/>
                <a:gd name="T81" fmla="*/ 85 h 1672"/>
                <a:gd name="T82" fmla="*/ 964 w 1616"/>
                <a:gd name="T83" fmla="*/ 198 h 1672"/>
                <a:gd name="T84" fmla="*/ 652 w 1616"/>
                <a:gd name="T85" fmla="*/ 368 h 1672"/>
                <a:gd name="T86" fmla="*/ 652 w 1616"/>
                <a:gd name="T87" fmla="*/ 283 h 1672"/>
                <a:gd name="T88" fmla="*/ 737 w 1616"/>
                <a:gd name="T89" fmla="*/ 226 h 1672"/>
                <a:gd name="T90" fmla="*/ 680 w 1616"/>
                <a:gd name="T91" fmla="*/ 198 h 1672"/>
                <a:gd name="T92" fmla="*/ 652 w 1616"/>
                <a:gd name="T93" fmla="*/ 113 h 1672"/>
                <a:gd name="T94" fmla="*/ 595 w 1616"/>
                <a:gd name="T95" fmla="*/ 226 h 1672"/>
                <a:gd name="T96" fmla="*/ 539 w 1616"/>
                <a:gd name="T97" fmla="*/ 141 h 1672"/>
                <a:gd name="T98" fmla="*/ 482 w 1616"/>
                <a:gd name="T99" fmla="*/ 170 h 1672"/>
                <a:gd name="T100" fmla="*/ 425 w 1616"/>
                <a:gd name="T101" fmla="*/ 226 h 1672"/>
                <a:gd name="T102" fmla="*/ 368 w 1616"/>
                <a:gd name="T103" fmla="*/ 226 h 1672"/>
                <a:gd name="T104" fmla="*/ 340 w 1616"/>
                <a:gd name="T105" fmla="*/ 283 h 1672"/>
                <a:gd name="T106" fmla="*/ 283 w 1616"/>
                <a:gd name="T107" fmla="*/ 311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16" h="1672">
                  <a:moveTo>
                    <a:pt x="283" y="311"/>
                  </a:moveTo>
                  <a:lnTo>
                    <a:pt x="255" y="453"/>
                  </a:lnTo>
                  <a:lnTo>
                    <a:pt x="283" y="567"/>
                  </a:lnTo>
                  <a:lnTo>
                    <a:pt x="397" y="595"/>
                  </a:lnTo>
                  <a:lnTo>
                    <a:pt x="340" y="652"/>
                  </a:lnTo>
                  <a:lnTo>
                    <a:pt x="510" y="793"/>
                  </a:lnTo>
                  <a:lnTo>
                    <a:pt x="510" y="907"/>
                  </a:lnTo>
                  <a:lnTo>
                    <a:pt x="425" y="935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275"/>
                  </a:lnTo>
                  <a:lnTo>
                    <a:pt x="85" y="1219"/>
                  </a:lnTo>
                  <a:lnTo>
                    <a:pt x="0" y="1474"/>
                  </a:lnTo>
                  <a:lnTo>
                    <a:pt x="57" y="1530"/>
                  </a:lnTo>
                  <a:lnTo>
                    <a:pt x="113" y="1502"/>
                  </a:lnTo>
                  <a:lnTo>
                    <a:pt x="227" y="1672"/>
                  </a:lnTo>
                  <a:lnTo>
                    <a:pt x="368" y="1672"/>
                  </a:lnTo>
                  <a:lnTo>
                    <a:pt x="425" y="1587"/>
                  </a:lnTo>
                  <a:lnTo>
                    <a:pt x="652" y="1530"/>
                  </a:lnTo>
                  <a:lnTo>
                    <a:pt x="709" y="1587"/>
                  </a:lnTo>
                  <a:lnTo>
                    <a:pt x="850" y="1587"/>
                  </a:lnTo>
                  <a:lnTo>
                    <a:pt x="907" y="1474"/>
                  </a:lnTo>
                  <a:lnTo>
                    <a:pt x="850" y="1445"/>
                  </a:lnTo>
                  <a:lnTo>
                    <a:pt x="879" y="1304"/>
                  </a:lnTo>
                  <a:lnTo>
                    <a:pt x="935" y="1275"/>
                  </a:lnTo>
                  <a:lnTo>
                    <a:pt x="1020" y="1162"/>
                  </a:lnTo>
                  <a:lnTo>
                    <a:pt x="1077" y="1048"/>
                  </a:lnTo>
                  <a:lnTo>
                    <a:pt x="1191" y="1048"/>
                  </a:lnTo>
                  <a:lnTo>
                    <a:pt x="1219" y="963"/>
                  </a:lnTo>
                  <a:lnTo>
                    <a:pt x="1191" y="850"/>
                  </a:lnTo>
                  <a:lnTo>
                    <a:pt x="1502" y="567"/>
                  </a:lnTo>
                  <a:lnTo>
                    <a:pt x="1502" y="311"/>
                  </a:lnTo>
                  <a:lnTo>
                    <a:pt x="1587" y="283"/>
                  </a:lnTo>
                  <a:lnTo>
                    <a:pt x="1559" y="198"/>
                  </a:lnTo>
                  <a:lnTo>
                    <a:pt x="1616" y="85"/>
                  </a:lnTo>
                  <a:lnTo>
                    <a:pt x="1559" y="0"/>
                  </a:lnTo>
                  <a:lnTo>
                    <a:pt x="1332" y="28"/>
                  </a:lnTo>
                  <a:lnTo>
                    <a:pt x="1219" y="0"/>
                  </a:lnTo>
                  <a:lnTo>
                    <a:pt x="1134" y="85"/>
                  </a:lnTo>
                  <a:lnTo>
                    <a:pt x="1077" y="85"/>
                  </a:lnTo>
                  <a:lnTo>
                    <a:pt x="992" y="85"/>
                  </a:lnTo>
                  <a:lnTo>
                    <a:pt x="964" y="198"/>
                  </a:lnTo>
                  <a:lnTo>
                    <a:pt x="652" y="368"/>
                  </a:lnTo>
                  <a:lnTo>
                    <a:pt x="652" y="283"/>
                  </a:lnTo>
                  <a:lnTo>
                    <a:pt x="737" y="226"/>
                  </a:lnTo>
                  <a:lnTo>
                    <a:pt x="680" y="198"/>
                  </a:lnTo>
                  <a:lnTo>
                    <a:pt x="652" y="113"/>
                  </a:lnTo>
                  <a:lnTo>
                    <a:pt x="595" y="226"/>
                  </a:lnTo>
                  <a:lnTo>
                    <a:pt x="539" y="141"/>
                  </a:lnTo>
                  <a:lnTo>
                    <a:pt x="482" y="170"/>
                  </a:lnTo>
                  <a:lnTo>
                    <a:pt x="425" y="226"/>
                  </a:lnTo>
                  <a:lnTo>
                    <a:pt x="368" y="226"/>
                  </a:lnTo>
                  <a:lnTo>
                    <a:pt x="340" y="283"/>
                  </a:lnTo>
                  <a:lnTo>
                    <a:pt x="283" y="3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238" y="5449"/>
              <a:ext cx="1049" cy="1560"/>
            </a:xfrm>
            <a:custGeom>
              <a:avLst/>
              <a:gdLst>
                <a:gd name="T0" fmla="*/ 1021 w 1049"/>
                <a:gd name="T1" fmla="*/ 0 h 1560"/>
                <a:gd name="T2" fmla="*/ 907 w 1049"/>
                <a:gd name="T3" fmla="*/ 0 h 1560"/>
                <a:gd name="T4" fmla="*/ 850 w 1049"/>
                <a:gd name="T5" fmla="*/ 114 h 1560"/>
                <a:gd name="T6" fmla="*/ 765 w 1049"/>
                <a:gd name="T7" fmla="*/ 227 h 1560"/>
                <a:gd name="T8" fmla="*/ 709 w 1049"/>
                <a:gd name="T9" fmla="*/ 256 h 1560"/>
                <a:gd name="T10" fmla="*/ 680 w 1049"/>
                <a:gd name="T11" fmla="*/ 397 h 1560"/>
                <a:gd name="T12" fmla="*/ 737 w 1049"/>
                <a:gd name="T13" fmla="*/ 426 h 1560"/>
                <a:gd name="T14" fmla="*/ 680 w 1049"/>
                <a:gd name="T15" fmla="*/ 539 h 1560"/>
                <a:gd name="T16" fmla="*/ 539 w 1049"/>
                <a:gd name="T17" fmla="*/ 539 h 1560"/>
                <a:gd name="T18" fmla="*/ 482 w 1049"/>
                <a:gd name="T19" fmla="*/ 482 h 1560"/>
                <a:gd name="T20" fmla="*/ 255 w 1049"/>
                <a:gd name="T21" fmla="*/ 539 h 1560"/>
                <a:gd name="T22" fmla="*/ 198 w 1049"/>
                <a:gd name="T23" fmla="*/ 624 h 1560"/>
                <a:gd name="T24" fmla="*/ 57 w 1049"/>
                <a:gd name="T25" fmla="*/ 624 h 1560"/>
                <a:gd name="T26" fmla="*/ 0 w 1049"/>
                <a:gd name="T27" fmla="*/ 766 h 1560"/>
                <a:gd name="T28" fmla="*/ 113 w 1049"/>
                <a:gd name="T29" fmla="*/ 993 h 1560"/>
                <a:gd name="T30" fmla="*/ 227 w 1049"/>
                <a:gd name="T31" fmla="*/ 1361 h 1560"/>
                <a:gd name="T32" fmla="*/ 312 w 1049"/>
                <a:gd name="T33" fmla="*/ 1361 h 1560"/>
                <a:gd name="T34" fmla="*/ 397 w 1049"/>
                <a:gd name="T35" fmla="*/ 1503 h 1560"/>
                <a:gd name="T36" fmla="*/ 765 w 1049"/>
                <a:gd name="T37" fmla="*/ 1560 h 1560"/>
                <a:gd name="T38" fmla="*/ 850 w 1049"/>
                <a:gd name="T39" fmla="*/ 1503 h 1560"/>
                <a:gd name="T40" fmla="*/ 879 w 1049"/>
                <a:gd name="T41" fmla="*/ 1390 h 1560"/>
                <a:gd name="T42" fmla="*/ 1049 w 1049"/>
                <a:gd name="T43" fmla="*/ 1333 h 1560"/>
                <a:gd name="T44" fmla="*/ 1021 w 1049"/>
                <a:gd name="T45" fmla="*/ 1134 h 1560"/>
                <a:gd name="T46" fmla="*/ 907 w 1049"/>
                <a:gd name="T47" fmla="*/ 879 h 1560"/>
                <a:gd name="T48" fmla="*/ 964 w 1049"/>
                <a:gd name="T49" fmla="*/ 766 h 1560"/>
                <a:gd name="T50" fmla="*/ 907 w 1049"/>
                <a:gd name="T51" fmla="*/ 511 h 1560"/>
                <a:gd name="T52" fmla="*/ 1049 w 1049"/>
                <a:gd name="T53" fmla="*/ 341 h 1560"/>
                <a:gd name="T54" fmla="*/ 1049 w 1049"/>
                <a:gd name="T55" fmla="*/ 284 h 1560"/>
                <a:gd name="T56" fmla="*/ 992 w 1049"/>
                <a:gd name="T57" fmla="*/ 199 h 1560"/>
                <a:gd name="T58" fmla="*/ 1021 w 1049"/>
                <a:gd name="T5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9" h="1560">
                  <a:moveTo>
                    <a:pt x="1021" y="0"/>
                  </a:moveTo>
                  <a:lnTo>
                    <a:pt x="907" y="0"/>
                  </a:lnTo>
                  <a:lnTo>
                    <a:pt x="850" y="114"/>
                  </a:lnTo>
                  <a:lnTo>
                    <a:pt x="765" y="227"/>
                  </a:lnTo>
                  <a:lnTo>
                    <a:pt x="709" y="256"/>
                  </a:lnTo>
                  <a:lnTo>
                    <a:pt x="680" y="397"/>
                  </a:lnTo>
                  <a:lnTo>
                    <a:pt x="737" y="426"/>
                  </a:lnTo>
                  <a:lnTo>
                    <a:pt x="680" y="539"/>
                  </a:lnTo>
                  <a:lnTo>
                    <a:pt x="539" y="539"/>
                  </a:lnTo>
                  <a:lnTo>
                    <a:pt x="482" y="482"/>
                  </a:lnTo>
                  <a:lnTo>
                    <a:pt x="255" y="539"/>
                  </a:lnTo>
                  <a:lnTo>
                    <a:pt x="198" y="624"/>
                  </a:lnTo>
                  <a:lnTo>
                    <a:pt x="57" y="624"/>
                  </a:lnTo>
                  <a:lnTo>
                    <a:pt x="0" y="766"/>
                  </a:lnTo>
                  <a:lnTo>
                    <a:pt x="113" y="993"/>
                  </a:lnTo>
                  <a:lnTo>
                    <a:pt x="227" y="1361"/>
                  </a:lnTo>
                  <a:lnTo>
                    <a:pt x="312" y="1361"/>
                  </a:lnTo>
                  <a:lnTo>
                    <a:pt x="397" y="1503"/>
                  </a:lnTo>
                  <a:lnTo>
                    <a:pt x="765" y="1560"/>
                  </a:lnTo>
                  <a:lnTo>
                    <a:pt x="850" y="1503"/>
                  </a:lnTo>
                  <a:lnTo>
                    <a:pt x="879" y="1390"/>
                  </a:lnTo>
                  <a:lnTo>
                    <a:pt x="1049" y="1333"/>
                  </a:lnTo>
                  <a:lnTo>
                    <a:pt x="1021" y="1134"/>
                  </a:lnTo>
                  <a:lnTo>
                    <a:pt x="907" y="879"/>
                  </a:lnTo>
                  <a:lnTo>
                    <a:pt x="964" y="766"/>
                  </a:lnTo>
                  <a:lnTo>
                    <a:pt x="907" y="511"/>
                  </a:lnTo>
                  <a:lnTo>
                    <a:pt x="1049" y="341"/>
                  </a:lnTo>
                  <a:lnTo>
                    <a:pt x="1049" y="284"/>
                  </a:lnTo>
                  <a:lnTo>
                    <a:pt x="992" y="199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202" y="1679"/>
              <a:ext cx="850" cy="2863"/>
            </a:xfrm>
            <a:custGeom>
              <a:avLst/>
              <a:gdLst>
                <a:gd name="T0" fmla="*/ 425 w 850"/>
                <a:gd name="T1" fmla="*/ 2722 h 2863"/>
                <a:gd name="T2" fmla="*/ 397 w 850"/>
                <a:gd name="T3" fmla="*/ 2636 h 2863"/>
                <a:gd name="T4" fmla="*/ 453 w 850"/>
                <a:gd name="T5" fmla="*/ 2551 h 2863"/>
                <a:gd name="T6" fmla="*/ 397 w 850"/>
                <a:gd name="T7" fmla="*/ 2466 h 2863"/>
                <a:gd name="T8" fmla="*/ 340 w 850"/>
                <a:gd name="T9" fmla="*/ 2381 h 2863"/>
                <a:gd name="T10" fmla="*/ 283 w 850"/>
                <a:gd name="T11" fmla="*/ 2240 h 2863"/>
                <a:gd name="T12" fmla="*/ 198 w 850"/>
                <a:gd name="T13" fmla="*/ 2013 h 2863"/>
                <a:gd name="T14" fmla="*/ 170 w 850"/>
                <a:gd name="T15" fmla="*/ 1871 h 2863"/>
                <a:gd name="T16" fmla="*/ 198 w 850"/>
                <a:gd name="T17" fmla="*/ 1758 h 2863"/>
                <a:gd name="T18" fmla="*/ 85 w 850"/>
                <a:gd name="T19" fmla="*/ 1758 h 2863"/>
                <a:gd name="T20" fmla="*/ 57 w 850"/>
                <a:gd name="T21" fmla="*/ 1616 h 2863"/>
                <a:gd name="T22" fmla="*/ 0 w 850"/>
                <a:gd name="T23" fmla="*/ 1304 h 2863"/>
                <a:gd name="T24" fmla="*/ 283 w 850"/>
                <a:gd name="T25" fmla="*/ 1049 h 2863"/>
                <a:gd name="T26" fmla="*/ 227 w 850"/>
                <a:gd name="T27" fmla="*/ 907 h 2863"/>
                <a:gd name="T28" fmla="*/ 113 w 850"/>
                <a:gd name="T29" fmla="*/ 737 h 2863"/>
                <a:gd name="T30" fmla="*/ 170 w 850"/>
                <a:gd name="T31" fmla="*/ 624 h 2863"/>
                <a:gd name="T32" fmla="*/ 227 w 850"/>
                <a:gd name="T33" fmla="*/ 482 h 2863"/>
                <a:gd name="T34" fmla="*/ 283 w 850"/>
                <a:gd name="T35" fmla="*/ 369 h 2863"/>
                <a:gd name="T36" fmla="*/ 425 w 850"/>
                <a:gd name="T37" fmla="*/ 255 h 2863"/>
                <a:gd name="T38" fmla="*/ 539 w 850"/>
                <a:gd name="T39" fmla="*/ 170 h 2863"/>
                <a:gd name="T40" fmla="*/ 624 w 850"/>
                <a:gd name="T41" fmla="*/ 57 h 2863"/>
                <a:gd name="T42" fmla="*/ 850 w 850"/>
                <a:gd name="T43" fmla="*/ 28 h 2863"/>
                <a:gd name="T44" fmla="*/ 709 w 850"/>
                <a:gd name="T45" fmla="*/ 255 h 2863"/>
                <a:gd name="T46" fmla="*/ 709 w 850"/>
                <a:gd name="T47" fmla="*/ 510 h 2863"/>
                <a:gd name="T48" fmla="*/ 595 w 850"/>
                <a:gd name="T49" fmla="*/ 737 h 2863"/>
                <a:gd name="T50" fmla="*/ 453 w 850"/>
                <a:gd name="T51" fmla="*/ 964 h 2863"/>
                <a:gd name="T52" fmla="*/ 425 w 850"/>
                <a:gd name="T53" fmla="*/ 1134 h 2863"/>
                <a:gd name="T54" fmla="*/ 595 w 850"/>
                <a:gd name="T55" fmla="*/ 1276 h 2863"/>
                <a:gd name="T56" fmla="*/ 624 w 850"/>
                <a:gd name="T57" fmla="*/ 1417 h 2863"/>
                <a:gd name="T58" fmla="*/ 652 w 850"/>
                <a:gd name="T59" fmla="*/ 1729 h 2863"/>
                <a:gd name="T60" fmla="*/ 453 w 850"/>
                <a:gd name="T61" fmla="*/ 1843 h 2863"/>
                <a:gd name="T62" fmla="*/ 567 w 850"/>
                <a:gd name="T63" fmla="*/ 2070 h 2863"/>
                <a:gd name="T64" fmla="*/ 425 w 850"/>
                <a:gd name="T65" fmla="*/ 2240 h 2863"/>
                <a:gd name="T66" fmla="*/ 624 w 850"/>
                <a:gd name="T67" fmla="*/ 2438 h 2863"/>
                <a:gd name="T68" fmla="*/ 737 w 850"/>
                <a:gd name="T69" fmla="*/ 2580 h 2863"/>
                <a:gd name="T70" fmla="*/ 595 w 850"/>
                <a:gd name="T71" fmla="*/ 2863 h 2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0" h="2863">
                  <a:moveTo>
                    <a:pt x="482" y="2807"/>
                  </a:moveTo>
                  <a:lnTo>
                    <a:pt x="425" y="2722"/>
                  </a:lnTo>
                  <a:lnTo>
                    <a:pt x="453" y="2693"/>
                  </a:lnTo>
                  <a:lnTo>
                    <a:pt x="397" y="2636"/>
                  </a:lnTo>
                  <a:lnTo>
                    <a:pt x="397" y="2580"/>
                  </a:lnTo>
                  <a:lnTo>
                    <a:pt x="453" y="2551"/>
                  </a:lnTo>
                  <a:lnTo>
                    <a:pt x="453" y="2466"/>
                  </a:lnTo>
                  <a:lnTo>
                    <a:pt x="397" y="2466"/>
                  </a:lnTo>
                  <a:lnTo>
                    <a:pt x="368" y="2438"/>
                  </a:lnTo>
                  <a:lnTo>
                    <a:pt x="340" y="2381"/>
                  </a:lnTo>
                  <a:lnTo>
                    <a:pt x="340" y="2296"/>
                  </a:lnTo>
                  <a:lnTo>
                    <a:pt x="283" y="2240"/>
                  </a:lnTo>
                  <a:lnTo>
                    <a:pt x="227" y="2041"/>
                  </a:lnTo>
                  <a:lnTo>
                    <a:pt x="198" y="2013"/>
                  </a:lnTo>
                  <a:lnTo>
                    <a:pt x="198" y="1928"/>
                  </a:lnTo>
                  <a:lnTo>
                    <a:pt x="170" y="1871"/>
                  </a:lnTo>
                  <a:lnTo>
                    <a:pt x="142" y="1786"/>
                  </a:lnTo>
                  <a:lnTo>
                    <a:pt x="198" y="1758"/>
                  </a:lnTo>
                  <a:lnTo>
                    <a:pt x="170" y="1729"/>
                  </a:lnTo>
                  <a:lnTo>
                    <a:pt x="85" y="1758"/>
                  </a:lnTo>
                  <a:lnTo>
                    <a:pt x="57" y="1701"/>
                  </a:lnTo>
                  <a:lnTo>
                    <a:pt x="57" y="1616"/>
                  </a:lnTo>
                  <a:lnTo>
                    <a:pt x="113" y="1559"/>
                  </a:lnTo>
                  <a:lnTo>
                    <a:pt x="0" y="1304"/>
                  </a:lnTo>
                  <a:lnTo>
                    <a:pt x="170" y="1219"/>
                  </a:lnTo>
                  <a:lnTo>
                    <a:pt x="283" y="1049"/>
                  </a:lnTo>
                  <a:lnTo>
                    <a:pt x="198" y="964"/>
                  </a:lnTo>
                  <a:lnTo>
                    <a:pt x="227" y="907"/>
                  </a:lnTo>
                  <a:lnTo>
                    <a:pt x="142" y="879"/>
                  </a:lnTo>
                  <a:lnTo>
                    <a:pt x="113" y="737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227" y="482"/>
                  </a:lnTo>
                  <a:lnTo>
                    <a:pt x="198" y="425"/>
                  </a:lnTo>
                  <a:lnTo>
                    <a:pt x="283" y="369"/>
                  </a:lnTo>
                  <a:lnTo>
                    <a:pt x="368" y="397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9" y="170"/>
                  </a:lnTo>
                  <a:lnTo>
                    <a:pt x="595" y="142"/>
                  </a:lnTo>
                  <a:lnTo>
                    <a:pt x="624" y="57"/>
                  </a:lnTo>
                  <a:lnTo>
                    <a:pt x="822" y="0"/>
                  </a:lnTo>
                  <a:lnTo>
                    <a:pt x="850" y="28"/>
                  </a:lnTo>
                  <a:lnTo>
                    <a:pt x="680" y="198"/>
                  </a:lnTo>
                  <a:lnTo>
                    <a:pt x="709" y="255"/>
                  </a:lnTo>
                  <a:lnTo>
                    <a:pt x="652" y="425"/>
                  </a:lnTo>
                  <a:lnTo>
                    <a:pt x="709" y="510"/>
                  </a:lnTo>
                  <a:lnTo>
                    <a:pt x="567" y="680"/>
                  </a:lnTo>
                  <a:lnTo>
                    <a:pt x="595" y="737"/>
                  </a:lnTo>
                  <a:lnTo>
                    <a:pt x="510" y="822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425" y="1134"/>
                  </a:lnTo>
                  <a:lnTo>
                    <a:pt x="624" y="1191"/>
                  </a:lnTo>
                  <a:lnTo>
                    <a:pt x="595" y="1276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39" y="1417"/>
                  </a:lnTo>
                  <a:lnTo>
                    <a:pt x="652" y="1729"/>
                  </a:lnTo>
                  <a:lnTo>
                    <a:pt x="567" y="1786"/>
                  </a:lnTo>
                  <a:lnTo>
                    <a:pt x="453" y="1843"/>
                  </a:lnTo>
                  <a:lnTo>
                    <a:pt x="453" y="1984"/>
                  </a:lnTo>
                  <a:lnTo>
                    <a:pt x="567" y="2070"/>
                  </a:lnTo>
                  <a:lnTo>
                    <a:pt x="425" y="2126"/>
                  </a:lnTo>
                  <a:lnTo>
                    <a:pt x="425" y="2240"/>
                  </a:lnTo>
                  <a:lnTo>
                    <a:pt x="567" y="2296"/>
                  </a:lnTo>
                  <a:lnTo>
                    <a:pt x="624" y="2438"/>
                  </a:lnTo>
                  <a:lnTo>
                    <a:pt x="595" y="2495"/>
                  </a:lnTo>
                  <a:lnTo>
                    <a:pt x="737" y="2580"/>
                  </a:lnTo>
                  <a:lnTo>
                    <a:pt x="794" y="2750"/>
                  </a:lnTo>
                  <a:lnTo>
                    <a:pt x="595" y="2863"/>
                  </a:lnTo>
                  <a:lnTo>
                    <a:pt x="482" y="28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161" y="970"/>
              <a:ext cx="2665" cy="1985"/>
            </a:xfrm>
            <a:custGeom>
              <a:avLst/>
              <a:gdLst>
                <a:gd name="T0" fmla="*/ 2665 w 2665"/>
                <a:gd name="T1" fmla="*/ 766 h 1985"/>
                <a:gd name="T2" fmla="*/ 2636 w 2665"/>
                <a:gd name="T3" fmla="*/ 851 h 1985"/>
                <a:gd name="T4" fmla="*/ 2580 w 2665"/>
                <a:gd name="T5" fmla="*/ 879 h 1985"/>
                <a:gd name="T6" fmla="*/ 2551 w 2665"/>
                <a:gd name="T7" fmla="*/ 964 h 1985"/>
                <a:gd name="T8" fmla="*/ 2466 w 2665"/>
                <a:gd name="T9" fmla="*/ 964 h 1985"/>
                <a:gd name="T10" fmla="*/ 2409 w 2665"/>
                <a:gd name="T11" fmla="*/ 1106 h 1985"/>
                <a:gd name="T12" fmla="*/ 2324 w 2665"/>
                <a:gd name="T13" fmla="*/ 1078 h 1985"/>
                <a:gd name="T14" fmla="*/ 2239 w 2665"/>
                <a:gd name="T15" fmla="*/ 1134 h 1985"/>
                <a:gd name="T16" fmla="*/ 2268 w 2665"/>
                <a:gd name="T17" fmla="*/ 1191 h 1985"/>
                <a:gd name="T18" fmla="*/ 2211 w 2665"/>
                <a:gd name="T19" fmla="*/ 1219 h 1985"/>
                <a:gd name="T20" fmla="*/ 2211 w 2665"/>
                <a:gd name="T21" fmla="*/ 1304 h 1985"/>
                <a:gd name="T22" fmla="*/ 2069 w 2665"/>
                <a:gd name="T23" fmla="*/ 1219 h 1985"/>
                <a:gd name="T24" fmla="*/ 1984 w 2665"/>
                <a:gd name="T25" fmla="*/ 1304 h 1985"/>
                <a:gd name="T26" fmla="*/ 1927 w 2665"/>
                <a:gd name="T27" fmla="*/ 1531 h 1985"/>
                <a:gd name="T28" fmla="*/ 1842 w 2665"/>
                <a:gd name="T29" fmla="*/ 1531 h 1985"/>
                <a:gd name="T30" fmla="*/ 1616 w 2665"/>
                <a:gd name="T31" fmla="*/ 1758 h 1985"/>
                <a:gd name="T32" fmla="*/ 1474 w 2665"/>
                <a:gd name="T33" fmla="*/ 1588 h 1985"/>
                <a:gd name="T34" fmla="*/ 1446 w 2665"/>
                <a:gd name="T35" fmla="*/ 1503 h 1985"/>
                <a:gd name="T36" fmla="*/ 1332 w 2665"/>
                <a:gd name="T37" fmla="*/ 1559 h 1985"/>
                <a:gd name="T38" fmla="*/ 1304 w 2665"/>
                <a:gd name="T39" fmla="*/ 1503 h 1985"/>
                <a:gd name="T40" fmla="*/ 1105 w 2665"/>
                <a:gd name="T41" fmla="*/ 1559 h 1985"/>
                <a:gd name="T42" fmla="*/ 1162 w 2665"/>
                <a:gd name="T43" fmla="*/ 1645 h 1985"/>
                <a:gd name="T44" fmla="*/ 1049 w 2665"/>
                <a:gd name="T45" fmla="*/ 1701 h 1985"/>
                <a:gd name="T46" fmla="*/ 907 w 2665"/>
                <a:gd name="T47" fmla="*/ 1701 h 1985"/>
                <a:gd name="T48" fmla="*/ 907 w 2665"/>
                <a:gd name="T49" fmla="*/ 1843 h 1985"/>
                <a:gd name="T50" fmla="*/ 850 w 2665"/>
                <a:gd name="T51" fmla="*/ 1956 h 1985"/>
                <a:gd name="T52" fmla="*/ 680 w 2665"/>
                <a:gd name="T53" fmla="*/ 1985 h 1985"/>
                <a:gd name="T54" fmla="*/ 567 w 2665"/>
                <a:gd name="T55" fmla="*/ 1985 h 1985"/>
                <a:gd name="T56" fmla="*/ 453 w 2665"/>
                <a:gd name="T57" fmla="*/ 1900 h 1985"/>
                <a:gd name="T58" fmla="*/ 453 w 2665"/>
                <a:gd name="T59" fmla="*/ 1843 h 1985"/>
                <a:gd name="T60" fmla="*/ 283 w 2665"/>
                <a:gd name="T61" fmla="*/ 1786 h 1985"/>
                <a:gd name="T62" fmla="*/ 226 w 2665"/>
                <a:gd name="T63" fmla="*/ 1673 h 1985"/>
                <a:gd name="T64" fmla="*/ 283 w 2665"/>
                <a:gd name="T65" fmla="*/ 1645 h 1985"/>
                <a:gd name="T66" fmla="*/ 141 w 2665"/>
                <a:gd name="T67" fmla="*/ 1474 h 1985"/>
                <a:gd name="T68" fmla="*/ 56 w 2665"/>
                <a:gd name="T69" fmla="*/ 1474 h 1985"/>
                <a:gd name="T70" fmla="*/ 0 w 2665"/>
                <a:gd name="T71" fmla="*/ 1389 h 1985"/>
                <a:gd name="T72" fmla="*/ 0 w 2665"/>
                <a:gd name="T73" fmla="*/ 1276 h 1985"/>
                <a:gd name="T74" fmla="*/ 85 w 2665"/>
                <a:gd name="T75" fmla="*/ 1191 h 1985"/>
                <a:gd name="T76" fmla="*/ 85 w 2665"/>
                <a:gd name="T77" fmla="*/ 1106 h 1985"/>
                <a:gd name="T78" fmla="*/ 198 w 2665"/>
                <a:gd name="T79" fmla="*/ 851 h 1985"/>
                <a:gd name="T80" fmla="*/ 226 w 2665"/>
                <a:gd name="T81" fmla="*/ 737 h 1985"/>
                <a:gd name="T82" fmla="*/ 340 w 2665"/>
                <a:gd name="T83" fmla="*/ 652 h 1985"/>
                <a:gd name="T84" fmla="*/ 538 w 2665"/>
                <a:gd name="T85" fmla="*/ 822 h 1985"/>
                <a:gd name="T86" fmla="*/ 652 w 2665"/>
                <a:gd name="T87" fmla="*/ 766 h 1985"/>
                <a:gd name="T88" fmla="*/ 907 w 2665"/>
                <a:gd name="T89" fmla="*/ 425 h 1985"/>
                <a:gd name="T90" fmla="*/ 1077 w 2665"/>
                <a:gd name="T91" fmla="*/ 29 h 1985"/>
                <a:gd name="T92" fmla="*/ 1190 w 2665"/>
                <a:gd name="T93" fmla="*/ 0 h 1985"/>
                <a:gd name="T94" fmla="*/ 1587 w 2665"/>
                <a:gd name="T95" fmla="*/ 170 h 1985"/>
                <a:gd name="T96" fmla="*/ 1616 w 2665"/>
                <a:gd name="T97" fmla="*/ 255 h 1985"/>
                <a:gd name="T98" fmla="*/ 1559 w 2665"/>
                <a:gd name="T99" fmla="*/ 425 h 1985"/>
                <a:gd name="T100" fmla="*/ 1644 w 2665"/>
                <a:gd name="T101" fmla="*/ 539 h 1985"/>
                <a:gd name="T102" fmla="*/ 1814 w 2665"/>
                <a:gd name="T103" fmla="*/ 567 h 1985"/>
                <a:gd name="T104" fmla="*/ 1871 w 2665"/>
                <a:gd name="T105" fmla="*/ 539 h 1985"/>
                <a:gd name="T106" fmla="*/ 1871 w 2665"/>
                <a:gd name="T107" fmla="*/ 454 h 1985"/>
                <a:gd name="T108" fmla="*/ 1956 w 2665"/>
                <a:gd name="T109" fmla="*/ 369 h 1985"/>
                <a:gd name="T110" fmla="*/ 2154 w 2665"/>
                <a:gd name="T111" fmla="*/ 454 h 1985"/>
                <a:gd name="T112" fmla="*/ 2268 w 2665"/>
                <a:gd name="T113" fmla="*/ 425 h 1985"/>
                <a:gd name="T114" fmla="*/ 2381 w 2665"/>
                <a:gd name="T115" fmla="*/ 454 h 1985"/>
                <a:gd name="T116" fmla="*/ 2438 w 2665"/>
                <a:gd name="T117" fmla="*/ 397 h 1985"/>
                <a:gd name="T118" fmla="*/ 2551 w 2665"/>
                <a:gd name="T119" fmla="*/ 482 h 1985"/>
                <a:gd name="T120" fmla="*/ 2551 w 2665"/>
                <a:gd name="T121" fmla="*/ 624 h 1985"/>
                <a:gd name="T122" fmla="*/ 2608 w 2665"/>
                <a:gd name="T123" fmla="*/ 766 h 1985"/>
                <a:gd name="T124" fmla="*/ 2665 w 2665"/>
                <a:gd name="T125" fmla="*/ 766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65" h="1985">
                  <a:moveTo>
                    <a:pt x="2665" y="766"/>
                  </a:moveTo>
                  <a:lnTo>
                    <a:pt x="2636" y="851"/>
                  </a:lnTo>
                  <a:lnTo>
                    <a:pt x="2580" y="879"/>
                  </a:lnTo>
                  <a:lnTo>
                    <a:pt x="2551" y="964"/>
                  </a:lnTo>
                  <a:lnTo>
                    <a:pt x="2466" y="964"/>
                  </a:lnTo>
                  <a:lnTo>
                    <a:pt x="2409" y="1106"/>
                  </a:lnTo>
                  <a:lnTo>
                    <a:pt x="2324" y="1078"/>
                  </a:lnTo>
                  <a:lnTo>
                    <a:pt x="2239" y="1134"/>
                  </a:lnTo>
                  <a:lnTo>
                    <a:pt x="2268" y="1191"/>
                  </a:lnTo>
                  <a:lnTo>
                    <a:pt x="2211" y="1219"/>
                  </a:lnTo>
                  <a:lnTo>
                    <a:pt x="2211" y="1304"/>
                  </a:lnTo>
                  <a:lnTo>
                    <a:pt x="2069" y="1219"/>
                  </a:lnTo>
                  <a:lnTo>
                    <a:pt x="1984" y="1304"/>
                  </a:lnTo>
                  <a:lnTo>
                    <a:pt x="1927" y="1531"/>
                  </a:lnTo>
                  <a:lnTo>
                    <a:pt x="1842" y="1531"/>
                  </a:lnTo>
                  <a:lnTo>
                    <a:pt x="1616" y="1758"/>
                  </a:lnTo>
                  <a:lnTo>
                    <a:pt x="1474" y="1588"/>
                  </a:lnTo>
                  <a:lnTo>
                    <a:pt x="1446" y="1503"/>
                  </a:lnTo>
                  <a:lnTo>
                    <a:pt x="1332" y="1559"/>
                  </a:lnTo>
                  <a:lnTo>
                    <a:pt x="1304" y="1503"/>
                  </a:lnTo>
                  <a:lnTo>
                    <a:pt x="1105" y="1559"/>
                  </a:lnTo>
                  <a:lnTo>
                    <a:pt x="1162" y="1645"/>
                  </a:lnTo>
                  <a:lnTo>
                    <a:pt x="1049" y="1701"/>
                  </a:lnTo>
                  <a:lnTo>
                    <a:pt x="907" y="1701"/>
                  </a:lnTo>
                  <a:lnTo>
                    <a:pt x="907" y="1843"/>
                  </a:lnTo>
                  <a:lnTo>
                    <a:pt x="850" y="1956"/>
                  </a:lnTo>
                  <a:lnTo>
                    <a:pt x="680" y="1985"/>
                  </a:lnTo>
                  <a:lnTo>
                    <a:pt x="567" y="1985"/>
                  </a:lnTo>
                  <a:lnTo>
                    <a:pt x="453" y="1900"/>
                  </a:lnTo>
                  <a:lnTo>
                    <a:pt x="453" y="1843"/>
                  </a:lnTo>
                  <a:lnTo>
                    <a:pt x="283" y="1786"/>
                  </a:lnTo>
                  <a:lnTo>
                    <a:pt x="226" y="1673"/>
                  </a:lnTo>
                  <a:lnTo>
                    <a:pt x="283" y="1645"/>
                  </a:lnTo>
                  <a:lnTo>
                    <a:pt x="141" y="1474"/>
                  </a:lnTo>
                  <a:lnTo>
                    <a:pt x="56" y="1474"/>
                  </a:lnTo>
                  <a:lnTo>
                    <a:pt x="0" y="1389"/>
                  </a:lnTo>
                  <a:lnTo>
                    <a:pt x="0" y="1276"/>
                  </a:lnTo>
                  <a:lnTo>
                    <a:pt x="85" y="1191"/>
                  </a:lnTo>
                  <a:lnTo>
                    <a:pt x="85" y="1106"/>
                  </a:lnTo>
                  <a:lnTo>
                    <a:pt x="198" y="851"/>
                  </a:lnTo>
                  <a:lnTo>
                    <a:pt x="226" y="737"/>
                  </a:lnTo>
                  <a:lnTo>
                    <a:pt x="340" y="652"/>
                  </a:lnTo>
                  <a:lnTo>
                    <a:pt x="538" y="822"/>
                  </a:lnTo>
                  <a:lnTo>
                    <a:pt x="652" y="766"/>
                  </a:lnTo>
                  <a:lnTo>
                    <a:pt x="907" y="425"/>
                  </a:lnTo>
                  <a:lnTo>
                    <a:pt x="1077" y="29"/>
                  </a:lnTo>
                  <a:lnTo>
                    <a:pt x="1190" y="0"/>
                  </a:lnTo>
                  <a:lnTo>
                    <a:pt x="1587" y="170"/>
                  </a:lnTo>
                  <a:lnTo>
                    <a:pt x="1616" y="255"/>
                  </a:lnTo>
                  <a:lnTo>
                    <a:pt x="1559" y="425"/>
                  </a:lnTo>
                  <a:lnTo>
                    <a:pt x="1644" y="539"/>
                  </a:lnTo>
                  <a:lnTo>
                    <a:pt x="1814" y="567"/>
                  </a:lnTo>
                  <a:lnTo>
                    <a:pt x="1871" y="539"/>
                  </a:lnTo>
                  <a:lnTo>
                    <a:pt x="1871" y="454"/>
                  </a:lnTo>
                  <a:lnTo>
                    <a:pt x="1956" y="369"/>
                  </a:lnTo>
                  <a:lnTo>
                    <a:pt x="2154" y="454"/>
                  </a:lnTo>
                  <a:lnTo>
                    <a:pt x="2268" y="425"/>
                  </a:lnTo>
                  <a:lnTo>
                    <a:pt x="2381" y="454"/>
                  </a:lnTo>
                  <a:lnTo>
                    <a:pt x="2438" y="397"/>
                  </a:lnTo>
                  <a:lnTo>
                    <a:pt x="2551" y="482"/>
                  </a:lnTo>
                  <a:lnTo>
                    <a:pt x="2551" y="624"/>
                  </a:lnTo>
                  <a:lnTo>
                    <a:pt x="2608" y="766"/>
                  </a:lnTo>
                  <a:lnTo>
                    <a:pt x="2665" y="76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813" y="2473"/>
              <a:ext cx="1389" cy="822"/>
            </a:xfrm>
            <a:custGeom>
              <a:avLst/>
              <a:gdLst>
                <a:gd name="T0" fmla="*/ 1275 w 1389"/>
                <a:gd name="T1" fmla="*/ 28 h 822"/>
                <a:gd name="T2" fmla="*/ 1190 w 1389"/>
                <a:gd name="T3" fmla="*/ 28 h 822"/>
                <a:gd name="T4" fmla="*/ 964 w 1389"/>
                <a:gd name="T5" fmla="*/ 255 h 822"/>
                <a:gd name="T6" fmla="*/ 822 w 1389"/>
                <a:gd name="T7" fmla="*/ 85 h 822"/>
                <a:gd name="T8" fmla="*/ 794 w 1389"/>
                <a:gd name="T9" fmla="*/ 0 h 822"/>
                <a:gd name="T10" fmla="*/ 680 w 1389"/>
                <a:gd name="T11" fmla="*/ 56 h 822"/>
                <a:gd name="T12" fmla="*/ 652 w 1389"/>
                <a:gd name="T13" fmla="*/ 0 h 822"/>
                <a:gd name="T14" fmla="*/ 453 w 1389"/>
                <a:gd name="T15" fmla="*/ 56 h 822"/>
                <a:gd name="T16" fmla="*/ 510 w 1389"/>
                <a:gd name="T17" fmla="*/ 142 h 822"/>
                <a:gd name="T18" fmla="*/ 397 w 1389"/>
                <a:gd name="T19" fmla="*/ 198 h 822"/>
                <a:gd name="T20" fmla="*/ 255 w 1389"/>
                <a:gd name="T21" fmla="*/ 198 h 822"/>
                <a:gd name="T22" fmla="*/ 255 w 1389"/>
                <a:gd name="T23" fmla="*/ 312 h 822"/>
                <a:gd name="T24" fmla="*/ 255 w 1389"/>
                <a:gd name="T25" fmla="*/ 340 h 822"/>
                <a:gd name="T26" fmla="*/ 198 w 1389"/>
                <a:gd name="T27" fmla="*/ 453 h 822"/>
                <a:gd name="T28" fmla="*/ 56 w 1389"/>
                <a:gd name="T29" fmla="*/ 482 h 822"/>
                <a:gd name="T30" fmla="*/ 0 w 1389"/>
                <a:gd name="T31" fmla="*/ 482 h 822"/>
                <a:gd name="T32" fmla="*/ 113 w 1389"/>
                <a:gd name="T33" fmla="*/ 623 h 822"/>
                <a:gd name="T34" fmla="*/ 113 w 1389"/>
                <a:gd name="T35" fmla="*/ 709 h 822"/>
                <a:gd name="T36" fmla="*/ 227 w 1389"/>
                <a:gd name="T37" fmla="*/ 794 h 822"/>
                <a:gd name="T38" fmla="*/ 368 w 1389"/>
                <a:gd name="T39" fmla="*/ 737 h 822"/>
                <a:gd name="T40" fmla="*/ 368 w 1389"/>
                <a:gd name="T41" fmla="*/ 709 h 822"/>
                <a:gd name="T42" fmla="*/ 453 w 1389"/>
                <a:gd name="T43" fmla="*/ 680 h 822"/>
                <a:gd name="T44" fmla="*/ 822 w 1389"/>
                <a:gd name="T45" fmla="*/ 822 h 822"/>
                <a:gd name="T46" fmla="*/ 1162 w 1389"/>
                <a:gd name="T47" fmla="*/ 737 h 822"/>
                <a:gd name="T48" fmla="*/ 1049 w 1389"/>
                <a:gd name="T49" fmla="*/ 595 h 822"/>
                <a:gd name="T50" fmla="*/ 1049 w 1389"/>
                <a:gd name="T51" fmla="*/ 453 h 822"/>
                <a:gd name="T52" fmla="*/ 1134 w 1389"/>
                <a:gd name="T53" fmla="*/ 397 h 822"/>
                <a:gd name="T54" fmla="*/ 1134 w 1389"/>
                <a:gd name="T55" fmla="*/ 482 h 822"/>
                <a:gd name="T56" fmla="*/ 1304 w 1389"/>
                <a:gd name="T57" fmla="*/ 340 h 822"/>
                <a:gd name="T58" fmla="*/ 1389 w 1389"/>
                <a:gd name="T59" fmla="*/ 56 h 822"/>
                <a:gd name="T60" fmla="*/ 1332 w 1389"/>
                <a:gd name="T61" fmla="*/ 28 h 822"/>
                <a:gd name="T62" fmla="*/ 1275 w 1389"/>
                <a:gd name="T63" fmla="*/ 2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89" h="822">
                  <a:moveTo>
                    <a:pt x="1275" y="28"/>
                  </a:moveTo>
                  <a:lnTo>
                    <a:pt x="1190" y="28"/>
                  </a:lnTo>
                  <a:lnTo>
                    <a:pt x="964" y="255"/>
                  </a:lnTo>
                  <a:lnTo>
                    <a:pt x="822" y="85"/>
                  </a:lnTo>
                  <a:lnTo>
                    <a:pt x="794" y="0"/>
                  </a:lnTo>
                  <a:lnTo>
                    <a:pt x="680" y="56"/>
                  </a:lnTo>
                  <a:lnTo>
                    <a:pt x="652" y="0"/>
                  </a:lnTo>
                  <a:lnTo>
                    <a:pt x="453" y="56"/>
                  </a:lnTo>
                  <a:lnTo>
                    <a:pt x="510" y="142"/>
                  </a:lnTo>
                  <a:lnTo>
                    <a:pt x="397" y="198"/>
                  </a:lnTo>
                  <a:lnTo>
                    <a:pt x="255" y="198"/>
                  </a:lnTo>
                  <a:lnTo>
                    <a:pt x="255" y="312"/>
                  </a:lnTo>
                  <a:lnTo>
                    <a:pt x="255" y="340"/>
                  </a:lnTo>
                  <a:lnTo>
                    <a:pt x="198" y="453"/>
                  </a:lnTo>
                  <a:lnTo>
                    <a:pt x="56" y="482"/>
                  </a:lnTo>
                  <a:lnTo>
                    <a:pt x="0" y="482"/>
                  </a:lnTo>
                  <a:lnTo>
                    <a:pt x="113" y="623"/>
                  </a:lnTo>
                  <a:lnTo>
                    <a:pt x="113" y="709"/>
                  </a:lnTo>
                  <a:lnTo>
                    <a:pt x="227" y="794"/>
                  </a:lnTo>
                  <a:lnTo>
                    <a:pt x="368" y="737"/>
                  </a:lnTo>
                  <a:lnTo>
                    <a:pt x="368" y="709"/>
                  </a:lnTo>
                  <a:lnTo>
                    <a:pt x="453" y="680"/>
                  </a:lnTo>
                  <a:lnTo>
                    <a:pt x="822" y="822"/>
                  </a:lnTo>
                  <a:lnTo>
                    <a:pt x="1162" y="737"/>
                  </a:lnTo>
                  <a:lnTo>
                    <a:pt x="1049" y="595"/>
                  </a:lnTo>
                  <a:lnTo>
                    <a:pt x="1049" y="453"/>
                  </a:lnTo>
                  <a:lnTo>
                    <a:pt x="1134" y="397"/>
                  </a:lnTo>
                  <a:lnTo>
                    <a:pt x="1134" y="482"/>
                  </a:lnTo>
                  <a:lnTo>
                    <a:pt x="1304" y="340"/>
                  </a:lnTo>
                  <a:lnTo>
                    <a:pt x="1389" y="56"/>
                  </a:lnTo>
                  <a:lnTo>
                    <a:pt x="1332" y="28"/>
                  </a:lnTo>
                  <a:lnTo>
                    <a:pt x="1275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117" y="3408"/>
              <a:ext cx="283" cy="312"/>
            </a:xfrm>
            <a:custGeom>
              <a:avLst/>
              <a:gdLst>
                <a:gd name="T0" fmla="*/ 255 w 283"/>
                <a:gd name="T1" fmla="*/ 0 h 312"/>
                <a:gd name="T2" fmla="*/ 283 w 283"/>
                <a:gd name="T3" fmla="*/ 29 h 312"/>
                <a:gd name="T4" fmla="*/ 227 w 283"/>
                <a:gd name="T5" fmla="*/ 57 h 312"/>
                <a:gd name="T6" fmla="*/ 283 w 283"/>
                <a:gd name="T7" fmla="*/ 199 h 312"/>
                <a:gd name="T8" fmla="*/ 227 w 283"/>
                <a:gd name="T9" fmla="*/ 255 h 312"/>
                <a:gd name="T10" fmla="*/ 198 w 283"/>
                <a:gd name="T11" fmla="*/ 227 h 312"/>
                <a:gd name="T12" fmla="*/ 170 w 283"/>
                <a:gd name="T13" fmla="*/ 312 h 312"/>
                <a:gd name="T14" fmla="*/ 85 w 283"/>
                <a:gd name="T15" fmla="*/ 312 h 312"/>
                <a:gd name="T16" fmla="*/ 85 w 283"/>
                <a:gd name="T17" fmla="*/ 227 h 312"/>
                <a:gd name="T18" fmla="*/ 0 w 283"/>
                <a:gd name="T19" fmla="*/ 227 h 312"/>
                <a:gd name="T20" fmla="*/ 0 w 283"/>
                <a:gd name="T21" fmla="*/ 114 h 312"/>
                <a:gd name="T22" fmla="*/ 142 w 283"/>
                <a:gd name="T23" fmla="*/ 170 h 312"/>
                <a:gd name="T24" fmla="*/ 170 w 283"/>
                <a:gd name="T25" fmla="*/ 142 h 312"/>
                <a:gd name="T26" fmla="*/ 113 w 283"/>
                <a:gd name="T27" fmla="*/ 85 h 312"/>
                <a:gd name="T28" fmla="*/ 170 w 283"/>
                <a:gd name="T29" fmla="*/ 29 h 312"/>
                <a:gd name="T30" fmla="*/ 255 w 283"/>
                <a:gd name="T3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12">
                  <a:moveTo>
                    <a:pt x="255" y="0"/>
                  </a:moveTo>
                  <a:lnTo>
                    <a:pt x="283" y="29"/>
                  </a:lnTo>
                  <a:lnTo>
                    <a:pt x="227" y="57"/>
                  </a:lnTo>
                  <a:lnTo>
                    <a:pt x="283" y="199"/>
                  </a:lnTo>
                  <a:lnTo>
                    <a:pt x="227" y="255"/>
                  </a:lnTo>
                  <a:lnTo>
                    <a:pt x="198" y="22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42" y="170"/>
                  </a:lnTo>
                  <a:lnTo>
                    <a:pt x="170" y="142"/>
                  </a:lnTo>
                  <a:lnTo>
                    <a:pt x="113" y="85"/>
                  </a:lnTo>
                  <a:lnTo>
                    <a:pt x="170" y="29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862" y="2189"/>
              <a:ext cx="623" cy="1389"/>
            </a:xfrm>
            <a:custGeom>
              <a:avLst/>
              <a:gdLst>
                <a:gd name="T0" fmla="*/ 113 w 623"/>
                <a:gd name="T1" fmla="*/ 1021 h 1389"/>
                <a:gd name="T2" fmla="*/ 0 w 623"/>
                <a:gd name="T3" fmla="*/ 879 h 1389"/>
                <a:gd name="T4" fmla="*/ 0 w 623"/>
                <a:gd name="T5" fmla="*/ 737 h 1389"/>
                <a:gd name="T6" fmla="*/ 85 w 623"/>
                <a:gd name="T7" fmla="*/ 681 h 1389"/>
                <a:gd name="T8" fmla="*/ 85 w 623"/>
                <a:gd name="T9" fmla="*/ 766 h 1389"/>
                <a:gd name="T10" fmla="*/ 255 w 623"/>
                <a:gd name="T11" fmla="*/ 624 h 1389"/>
                <a:gd name="T12" fmla="*/ 340 w 623"/>
                <a:gd name="T13" fmla="*/ 340 h 1389"/>
                <a:gd name="T14" fmla="*/ 283 w 623"/>
                <a:gd name="T15" fmla="*/ 312 h 1389"/>
                <a:gd name="T16" fmla="*/ 226 w 623"/>
                <a:gd name="T17" fmla="*/ 312 h 1389"/>
                <a:gd name="T18" fmla="*/ 283 w 623"/>
                <a:gd name="T19" fmla="*/ 85 h 1389"/>
                <a:gd name="T20" fmla="*/ 368 w 623"/>
                <a:gd name="T21" fmla="*/ 0 h 1389"/>
                <a:gd name="T22" fmla="*/ 510 w 623"/>
                <a:gd name="T23" fmla="*/ 85 h 1389"/>
                <a:gd name="T24" fmla="*/ 510 w 623"/>
                <a:gd name="T25" fmla="*/ 170 h 1389"/>
                <a:gd name="T26" fmla="*/ 453 w 623"/>
                <a:gd name="T27" fmla="*/ 227 h 1389"/>
                <a:gd name="T28" fmla="*/ 482 w 623"/>
                <a:gd name="T29" fmla="*/ 369 h 1389"/>
                <a:gd name="T30" fmla="*/ 567 w 623"/>
                <a:gd name="T31" fmla="*/ 397 h 1389"/>
                <a:gd name="T32" fmla="*/ 538 w 623"/>
                <a:gd name="T33" fmla="*/ 454 h 1389"/>
                <a:gd name="T34" fmla="*/ 623 w 623"/>
                <a:gd name="T35" fmla="*/ 539 h 1389"/>
                <a:gd name="T36" fmla="*/ 510 w 623"/>
                <a:gd name="T37" fmla="*/ 709 h 1389"/>
                <a:gd name="T38" fmla="*/ 340 w 623"/>
                <a:gd name="T39" fmla="*/ 794 h 1389"/>
                <a:gd name="T40" fmla="*/ 453 w 623"/>
                <a:gd name="T41" fmla="*/ 1049 h 1389"/>
                <a:gd name="T42" fmla="*/ 397 w 623"/>
                <a:gd name="T43" fmla="*/ 1106 h 1389"/>
                <a:gd name="T44" fmla="*/ 397 w 623"/>
                <a:gd name="T45" fmla="*/ 1191 h 1389"/>
                <a:gd name="T46" fmla="*/ 425 w 623"/>
                <a:gd name="T47" fmla="*/ 1248 h 1389"/>
                <a:gd name="T48" fmla="*/ 368 w 623"/>
                <a:gd name="T49" fmla="*/ 1304 h 1389"/>
                <a:gd name="T50" fmla="*/ 425 w 623"/>
                <a:gd name="T51" fmla="*/ 1361 h 1389"/>
                <a:gd name="T52" fmla="*/ 397 w 623"/>
                <a:gd name="T53" fmla="*/ 1389 h 1389"/>
                <a:gd name="T54" fmla="*/ 255 w 623"/>
                <a:gd name="T55" fmla="*/ 1333 h 1389"/>
                <a:gd name="T56" fmla="*/ 198 w 623"/>
                <a:gd name="T57" fmla="*/ 1191 h 1389"/>
                <a:gd name="T58" fmla="*/ 198 w 623"/>
                <a:gd name="T59" fmla="*/ 1049 h 1389"/>
                <a:gd name="T60" fmla="*/ 113 w 623"/>
                <a:gd name="T61" fmla="*/ 102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1389">
                  <a:moveTo>
                    <a:pt x="113" y="1021"/>
                  </a:moveTo>
                  <a:lnTo>
                    <a:pt x="0" y="879"/>
                  </a:lnTo>
                  <a:lnTo>
                    <a:pt x="0" y="737"/>
                  </a:lnTo>
                  <a:lnTo>
                    <a:pt x="85" y="681"/>
                  </a:lnTo>
                  <a:lnTo>
                    <a:pt x="85" y="766"/>
                  </a:lnTo>
                  <a:lnTo>
                    <a:pt x="255" y="624"/>
                  </a:lnTo>
                  <a:lnTo>
                    <a:pt x="340" y="340"/>
                  </a:lnTo>
                  <a:lnTo>
                    <a:pt x="283" y="312"/>
                  </a:lnTo>
                  <a:lnTo>
                    <a:pt x="226" y="312"/>
                  </a:lnTo>
                  <a:lnTo>
                    <a:pt x="283" y="85"/>
                  </a:lnTo>
                  <a:lnTo>
                    <a:pt x="368" y="0"/>
                  </a:lnTo>
                  <a:lnTo>
                    <a:pt x="510" y="85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82" y="369"/>
                  </a:lnTo>
                  <a:lnTo>
                    <a:pt x="567" y="397"/>
                  </a:lnTo>
                  <a:lnTo>
                    <a:pt x="538" y="454"/>
                  </a:lnTo>
                  <a:lnTo>
                    <a:pt x="623" y="539"/>
                  </a:lnTo>
                  <a:lnTo>
                    <a:pt x="510" y="709"/>
                  </a:lnTo>
                  <a:lnTo>
                    <a:pt x="340" y="794"/>
                  </a:lnTo>
                  <a:lnTo>
                    <a:pt x="453" y="1049"/>
                  </a:lnTo>
                  <a:lnTo>
                    <a:pt x="397" y="1106"/>
                  </a:lnTo>
                  <a:lnTo>
                    <a:pt x="397" y="1191"/>
                  </a:lnTo>
                  <a:lnTo>
                    <a:pt x="425" y="1248"/>
                  </a:lnTo>
                  <a:lnTo>
                    <a:pt x="368" y="1304"/>
                  </a:lnTo>
                  <a:lnTo>
                    <a:pt x="425" y="1361"/>
                  </a:lnTo>
                  <a:lnTo>
                    <a:pt x="397" y="1389"/>
                  </a:lnTo>
                  <a:lnTo>
                    <a:pt x="255" y="1333"/>
                  </a:lnTo>
                  <a:lnTo>
                    <a:pt x="198" y="1191"/>
                  </a:lnTo>
                  <a:lnTo>
                    <a:pt x="198" y="1049"/>
                  </a:lnTo>
                  <a:lnTo>
                    <a:pt x="113" y="102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003" y="3607"/>
              <a:ext cx="596" cy="595"/>
            </a:xfrm>
            <a:custGeom>
              <a:avLst/>
              <a:gdLst>
                <a:gd name="T0" fmla="*/ 114 w 596"/>
                <a:gd name="T1" fmla="*/ 28 h 595"/>
                <a:gd name="T2" fmla="*/ 199 w 596"/>
                <a:gd name="T3" fmla="*/ 28 h 595"/>
                <a:gd name="T4" fmla="*/ 199 w 596"/>
                <a:gd name="T5" fmla="*/ 113 h 595"/>
                <a:gd name="T6" fmla="*/ 284 w 596"/>
                <a:gd name="T7" fmla="*/ 113 h 595"/>
                <a:gd name="T8" fmla="*/ 312 w 596"/>
                <a:gd name="T9" fmla="*/ 28 h 595"/>
                <a:gd name="T10" fmla="*/ 341 w 596"/>
                <a:gd name="T11" fmla="*/ 56 h 595"/>
                <a:gd name="T12" fmla="*/ 397 w 596"/>
                <a:gd name="T13" fmla="*/ 0 h 595"/>
                <a:gd name="T14" fmla="*/ 397 w 596"/>
                <a:gd name="T15" fmla="*/ 85 h 595"/>
                <a:gd name="T16" fmla="*/ 426 w 596"/>
                <a:gd name="T17" fmla="*/ 113 h 595"/>
                <a:gd name="T18" fmla="*/ 482 w 596"/>
                <a:gd name="T19" fmla="*/ 312 h 595"/>
                <a:gd name="T20" fmla="*/ 539 w 596"/>
                <a:gd name="T21" fmla="*/ 368 h 595"/>
                <a:gd name="T22" fmla="*/ 539 w 596"/>
                <a:gd name="T23" fmla="*/ 453 h 595"/>
                <a:gd name="T24" fmla="*/ 596 w 596"/>
                <a:gd name="T25" fmla="*/ 538 h 595"/>
                <a:gd name="T26" fmla="*/ 511 w 596"/>
                <a:gd name="T27" fmla="*/ 538 h 595"/>
                <a:gd name="T28" fmla="*/ 511 w 596"/>
                <a:gd name="T29" fmla="*/ 595 h 595"/>
                <a:gd name="T30" fmla="*/ 397 w 596"/>
                <a:gd name="T31" fmla="*/ 595 h 595"/>
                <a:gd name="T32" fmla="*/ 284 w 596"/>
                <a:gd name="T33" fmla="*/ 510 h 595"/>
                <a:gd name="T34" fmla="*/ 312 w 596"/>
                <a:gd name="T35" fmla="*/ 482 h 595"/>
                <a:gd name="T36" fmla="*/ 284 w 596"/>
                <a:gd name="T37" fmla="*/ 425 h 595"/>
                <a:gd name="T38" fmla="*/ 341 w 596"/>
                <a:gd name="T39" fmla="*/ 368 h 595"/>
                <a:gd name="T40" fmla="*/ 284 w 596"/>
                <a:gd name="T41" fmla="*/ 312 h 595"/>
                <a:gd name="T42" fmla="*/ 142 w 596"/>
                <a:gd name="T43" fmla="*/ 368 h 595"/>
                <a:gd name="T44" fmla="*/ 85 w 596"/>
                <a:gd name="T45" fmla="*/ 368 h 595"/>
                <a:gd name="T46" fmla="*/ 0 w 596"/>
                <a:gd name="T47" fmla="*/ 397 h 595"/>
                <a:gd name="T48" fmla="*/ 57 w 596"/>
                <a:gd name="T49" fmla="*/ 312 h 595"/>
                <a:gd name="T50" fmla="*/ 114 w 596"/>
                <a:gd name="T51" fmla="*/ 227 h 595"/>
                <a:gd name="T52" fmla="*/ 85 w 596"/>
                <a:gd name="T53" fmla="*/ 85 h 595"/>
                <a:gd name="T54" fmla="*/ 114 w 596"/>
                <a:gd name="T5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6" h="595">
                  <a:moveTo>
                    <a:pt x="114" y="28"/>
                  </a:moveTo>
                  <a:lnTo>
                    <a:pt x="199" y="28"/>
                  </a:lnTo>
                  <a:lnTo>
                    <a:pt x="199" y="113"/>
                  </a:lnTo>
                  <a:lnTo>
                    <a:pt x="284" y="113"/>
                  </a:lnTo>
                  <a:lnTo>
                    <a:pt x="312" y="28"/>
                  </a:lnTo>
                  <a:lnTo>
                    <a:pt x="341" y="56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26" y="113"/>
                  </a:lnTo>
                  <a:lnTo>
                    <a:pt x="482" y="312"/>
                  </a:lnTo>
                  <a:lnTo>
                    <a:pt x="539" y="368"/>
                  </a:lnTo>
                  <a:lnTo>
                    <a:pt x="539" y="453"/>
                  </a:lnTo>
                  <a:lnTo>
                    <a:pt x="596" y="538"/>
                  </a:lnTo>
                  <a:lnTo>
                    <a:pt x="511" y="538"/>
                  </a:lnTo>
                  <a:lnTo>
                    <a:pt x="511" y="595"/>
                  </a:lnTo>
                  <a:lnTo>
                    <a:pt x="397" y="595"/>
                  </a:lnTo>
                  <a:lnTo>
                    <a:pt x="284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1" y="368"/>
                  </a:lnTo>
                  <a:lnTo>
                    <a:pt x="284" y="312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0" y="397"/>
                  </a:lnTo>
                  <a:lnTo>
                    <a:pt x="57" y="312"/>
                  </a:lnTo>
                  <a:lnTo>
                    <a:pt x="114" y="227"/>
                  </a:lnTo>
                  <a:lnTo>
                    <a:pt x="85" y="85"/>
                  </a:lnTo>
                  <a:lnTo>
                    <a:pt x="114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720" y="3919"/>
              <a:ext cx="935" cy="850"/>
            </a:xfrm>
            <a:custGeom>
              <a:avLst/>
              <a:gdLst>
                <a:gd name="T0" fmla="*/ 283 w 935"/>
                <a:gd name="T1" fmla="*/ 85 h 850"/>
                <a:gd name="T2" fmla="*/ 368 w 935"/>
                <a:gd name="T3" fmla="*/ 56 h 850"/>
                <a:gd name="T4" fmla="*/ 425 w 935"/>
                <a:gd name="T5" fmla="*/ 56 h 850"/>
                <a:gd name="T6" fmla="*/ 567 w 935"/>
                <a:gd name="T7" fmla="*/ 0 h 850"/>
                <a:gd name="T8" fmla="*/ 624 w 935"/>
                <a:gd name="T9" fmla="*/ 56 h 850"/>
                <a:gd name="T10" fmla="*/ 567 w 935"/>
                <a:gd name="T11" fmla="*/ 113 h 850"/>
                <a:gd name="T12" fmla="*/ 595 w 935"/>
                <a:gd name="T13" fmla="*/ 170 h 850"/>
                <a:gd name="T14" fmla="*/ 567 w 935"/>
                <a:gd name="T15" fmla="*/ 198 h 850"/>
                <a:gd name="T16" fmla="*/ 680 w 935"/>
                <a:gd name="T17" fmla="*/ 283 h 850"/>
                <a:gd name="T18" fmla="*/ 794 w 935"/>
                <a:gd name="T19" fmla="*/ 283 h 850"/>
                <a:gd name="T20" fmla="*/ 794 w 935"/>
                <a:gd name="T21" fmla="*/ 226 h 850"/>
                <a:gd name="T22" fmla="*/ 907 w 935"/>
                <a:gd name="T23" fmla="*/ 226 h 850"/>
                <a:gd name="T24" fmla="*/ 935 w 935"/>
                <a:gd name="T25" fmla="*/ 226 h 850"/>
                <a:gd name="T26" fmla="*/ 935 w 935"/>
                <a:gd name="T27" fmla="*/ 311 h 850"/>
                <a:gd name="T28" fmla="*/ 879 w 935"/>
                <a:gd name="T29" fmla="*/ 340 h 850"/>
                <a:gd name="T30" fmla="*/ 879 w 935"/>
                <a:gd name="T31" fmla="*/ 396 h 850"/>
                <a:gd name="T32" fmla="*/ 935 w 935"/>
                <a:gd name="T33" fmla="*/ 453 h 850"/>
                <a:gd name="T34" fmla="*/ 907 w 935"/>
                <a:gd name="T35" fmla="*/ 482 h 850"/>
                <a:gd name="T36" fmla="*/ 680 w 935"/>
                <a:gd name="T37" fmla="*/ 510 h 850"/>
                <a:gd name="T38" fmla="*/ 567 w 935"/>
                <a:gd name="T39" fmla="*/ 482 h 850"/>
                <a:gd name="T40" fmla="*/ 482 w 935"/>
                <a:gd name="T41" fmla="*/ 567 h 850"/>
                <a:gd name="T42" fmla="*/ 340 w 935"/>
                <a:gd name="T43" fmla="*/ 567 h 850"/>
                <a:gd name="T44" fmla="*/ 312 w 935"/>
                <a:gd name="T45" fmla="*/ 680 h 850"/>
                <a:gd name="T46" fmla="*/ 0 w 935"/>
                <a:gd name="T47" fmla="*/ 850 h 850"/>
                <a:gd name="T48" fmla="*/ 0 w 935"/>
                <a:gd name="T49" fmla="*/ 765 h 850"/>
                <a:gd name="T50" fmla="*/ 85 w 935"/>
                <a:gd name="T51" fmla="*/ 708 h 850"/>
                <a:gd name="T52" fmla="*/ 28 w 935"/>
                <a:gd name="T53" fmla="*/ 680 h 850"/>
                <a:gd name="T54" fmla="*/ 0 w 935"/>
                <a:gd name="T55" fmla="*/ 595 h 850"/>
                <a:gd name="T56" fmla="*/ 85 w 935"/>
                <a:gd name="T57" fmla="*/ 623 h 850"/>
                <a:gd name="T58" fmla="*/ 142 w 935"/>
                <a:gd name="T59" fmla="*/ 538 h 850"/>
                <a:gd name="T60" fmla="*/ 142 w 935"/>
                <a:gd name="T61" fmla="*/ 482 h 850"/>
                <a:gd name="T62" fmla="*/ 57 w 935"/>
                <a:gd name="T63" fmla="*/ 453 h 850"/>
                <a:gd name="T64" fmla="*/ 57 w 935"/>
                <a:gd name="T65" fmla="*/ 340 h 850"/>
                <a:gd name="T66" fmla="*/ 113 w 935"/>
                <a:gd name="T67" fmla="*/ 368 h 850"/>
                <a:gd name="T68" fmla="*/ 113 w 935"/>
                <a:gd name="T69" fmla="*/ 283 h 850"/>
                <a:gd name="T70" fmla="*/ 198 w 935"/>
                <a:gd name="T71" fmla="*/ 198 h 850"/>
                <a:gd name="T72" fmla="*/ 198 w 935"/>
                <a:gd name="T73" fmla="*/ 141 h 850"/>
                <a:gd name="T74" fmla="*/ 283 w 935"/>
                <a:gd name="T75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5" h="850">
                  <a:moveTo>
                    <a:pt x="283" y="85"/>
                  </a:moveTo>
                  <a:lnTo>
                    <a:pt x="368" y="56"/>
                  </a:lnTo>
                  <a:lnTo>
                    <a:pt x="425" y="56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567" y="113"/>
                  </a:lnTo>
                  <a:lnTo>
                    <a:pt x="595" y="170"/>
                  </a:lnTo>
                  <a:lnTo>
                    <a:pt x="567" y="198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907" y="226"/>
                  </a:lnTo>
                  <a:lnTo>
                    <a:pt x="935" y="226"/>
                  </a:lnTo>
                  <a:lnTo>
                    <a:pt x="935" y="311"/>
                  </a:lnTo>
                  <a:lnTo>
                    <a:pt x="879" y="340"/>
                  </a:lnTo>
                  <a:lnTo>
                    <a:pt x="879" y="396"/>
                  </a:lnTo>
                  <a:lnTo>
                    <a:pt x="935" y="453"/>
                  </a:lnTo>
                  <a:lnTo>
                    <a:pt x="907" y="482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482" y="567"/>
                  </a:lnTo>
                  <a:lnTo>
                    <a:pt x="340" y="567"/>
                  </a:lnTo>
                  <a:lnTo>
                    <a:pt x="312" y="680"/>
                  </a:lnTo>
                  <a:lnTo>
                    <a:pt x="0" y="850"/>
                  </a:lnTo>
                  <a:lnTo>
                    <a:pt x="0" y="765"/>
                  </a:lnTo>
                  <a:lnTo>
                    <a:pt x="85" y="708"/>
                  </a:lnTo>
                  <a:lnTo>
                    <a:pt x="28" y="68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142" y="538"/>
                  </a:lnTo>
                  <a:lnTo>
                    <a:pt x="142" y="482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954" y="3805"/>
              <a:ext cx="964" cy="907"/>
            </a:xfrm>
            <a:custGeom>
              <a:avLst/>
              <a:gdLst>
                <a:gd name="T0" fmla="*/ 964 w 964"/>
                <a:gd name="T1" fmla="*/ 255 h 907"/>
                <a:gd name="T2" fmla="*/ 964 w 964"/>
                <a:gd name="T3" fmla="*/ 312 h 907"/>
                <a:gd name="T4" fmla="*/ 879 w 964"/>
                <a:gd name="T5" fmla="*/ 397 h 907"/>
                <a:gd name="T6" fmla="*/ 879 w 964"/>
                <a:gd name="T7" fmla="*/ 482 h 907"/>
                <a:gd name="T8" fmla="*/ 823 w 964"/>
                <a:gd name="T9" fmla="*/ 454 h 907"/>
                <a:gd name="T10" fmla="*/ 823 w 964"/>
                <a:gd name="T11" fmla="*/ 567 h 907"/>
                <a:gd name="T12" fmla="*/ 908 w 964"/>
                <a:gd name="T13" fmla="*/ 596 h 907"/>
                <a:gd name="T14" fmla="*/ 908 w 964"/>
                <a:gd name="T15" fmla="*/ 652 h 907"/>
                <a:gd name="T16" fmla="*/ 851 w 964"/>
                <a:gd name="T17" fmla="*/ 737 h 907"/>
                <a:gd name="T18" fmla="*/ 766 w 964"/>
                <a:gd name="T19" fmla="*/ 709 h 907"/>
                <a:gd name="T20" fmla="*/ 709 w 964"/>
                <a:gd name="T21" fmla="*/ 822 h 907"/>
                <a:gd name="T22" fmla="*/ 653 w 964"/>
                <a:gd name="T23" fmla="*/ 737 h 907"/>
                <a:gd name="T24" fmla="*/ 596 w 964"/>
                <a:gd name="T25" fmla="*/ 766 h 907"/>
                <a:gd name="T26" fmla="*/ 539 w 964"/>
                <a:gd name="T27" fmla="*/ 822 h 907"/>
                <a:gd name="T28" fmla="*/ 482 w 964"/>
                <a:gd name="T29" fmla="*/ 822 h 907"/>
                <a:gd name="T30" fmla="*/ 454 w 964"/>
                <a:gd name="T31" fmla="*/ 879 h 907"/>
                <a:gd name="T32" fmla="*/ 397 w 964"/>
                <a:gd name="T33" fmla="*/ 907 h 907"/>
                <a:gd name="T34" fmla="*/ 341 w 964"/>
                <a:gd name="T35" fmla="*/ 851 h 907"/>
                <a:gd name="T36" fmla="*/ 312 w 964"/>
                <a:gd name="T37" fmla="*/ 737 h 907"/>
                <a:gd name="T38" fmla="*/ 256 w 964"/>
                <a:gd name="T39" fmla="*/ 737 h 907"/>
                <a:gd name="T40" fmla="*/ 199 w 964"/>
                <a:gd name="T41" fmla="*/ 510 h 907"/>
                <a:gd name="T42" fmla="*/ 227 w 964"/>
                <a:gd name="T43" fmla="*/ 369 h 907"/>
                <a:gd name="T44" fmla="*/ 86 w 964"/>
                <a:gd name="T45" fmla="*/ 369 h 907"/>
                <a:gd name="T46" fmla="*/ 0 w 964"/>
                <a:gd name="T47" fmla="*/ 284 h 907"/>
                <a:gd name="T48" fmla="*/ 86 w 964"/>
                <a:gd name="T49" fmla="*/ 114 h 907"/>
                <a:gd name="T50" fmla="*/ 142 w 964"/>
                <a:gd name="T51" fmla="*/ 114 h 907"/>
                <a:gd name="T52" fmla="*/ 171 w 964"/>
                <a:gd name="T53" fmla="*/ 29 h 907"/>
                <a:gd name="T54" fmla="*/ 227 w 964"/>
                <a:gd name="T55" fmla="*/ 29 h 907"/>
                <a:gd name="T56" fmla="*/ 199 w 964"/>
                <a:gd name="T57" fmla="*/ 57 h 907"/>
                <a:gd name="T58" fmla="*/ 284 w 964"/>
                <a:gd name="T59" fmla="*/ 85 h 907"/>
                <a:gd name="T60" fmla="*/ 369 w 964"/>
                <a:gd name="T61" fmla="*/ 0 h 907"/>
                <a:gd name="T62" fmla="*/ 454 w 964"/>
                <a:gd name="T63" fmla="*/ 57 h 907"/>
                <a:gd name="T64" fmla="*/ 567 w 964"/>
                <a:gd name="T65" fmla="*/ 29 h 907"/>
                <a:gd name="T66" fmla="*/ 653 w 964"/>
                <a:gd name="T67" fmla="*/ 142 h 907"/>
                <a:gd name="T68" fmla="*/ 709 w 964"/>
                <a:gd name="T69" fmla="*/ 142 h 907"/>
                <a:gd name="T70" fmla="*/ 823 w 964"/>
                <a:gd name="T71" fmla="*/ 142 h 907"/>
                <a:gd name="T72" fmla="*/ 936 w 964"/>
                <a:gd name="T73" fmla="*/ 199 h 907"/>
                <a:gd name="T74" fmla="*/ 964 w 964"/>
                <a:gd name="T75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907">
                  <a:moveTo>
                    <a:pt x="964" y="255"/>
                  </a:moveTo>
                  <a:lnTo>
                    <a:pt x="964" y="312"/>
                  </a:lnTo>
                  <a:lnTo>
                    <a:pt x="879" y="397"/>
                  </a:lnTo>
                  <a:lnTo>
                    <a:pt x="879" y="482"/>
                  </a:lnTo>
                  <a:lnTo>
                    <a:pt x="823" y="454"/>
                  </a:lnTo>
                  <a:lnTo>
                    <a:pt x="823" y="567"/>
                  </a:lnTo>
                  <a:lnTo>
                    <a:pt x="908" y="596"/>
                  </a:lnTo>
                  <a:lnTo>
                    <a:pt x="908" y="652"/>
                  </a:lnTo>
                  <a:lnTo>
                    <a:pt x="851" y="737"/>
                  </a:lnTo>
                  <a:lnTo>
                    <a:pt x="766" y="709"/>
                  </a:lnTo>
                  <a:lnTo>
                    <a:pt x="709" y="822"/>
                  </a:lnTo>
                  <a:lnTo>
                    <a:pt x="653" y="737"/>
                  </a:lnTo>
                  <a:lnTo>
                    <a:pt x="596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54" y="879"/>
                  </a:lnTo>
                  <a:lnTo>
                    <a:pt x="397" y="907"/>
                  </a:lnTo>
                  <a:lnTo>
                    <a:pt x="341" y="851"/>
                  </a:lnTo>
                  <a:lnTo>
                    <a:pt x="312" y="737"/>
                  </a:lnTo>
                  <a:lnTo>
                    <a:pt x="256" y="737"/>
                  </a:lnTo>
                  <a:lnTo>
                    <a:pt x="199" y="510"/>
                  </a:lnTo>
                  <a:lnTo>
                    <a:pt x="227" y="369"/>
                  </a:lnTo>
                  <a:lnTo>
                    <a:pt x="86" y="369"/>
                  </a:lnTo>
                  <a:lnTo>
                    <a:pt x="0" y="284"/>
                  </a:lnTo>
                  <a:lnTo>
                    <a:pt x="86" y="114"/>
                  </a:lnTo>
                  <a:lnTo>
                    <a:pt x="142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54" y="57"/>
                  </a:lnTo>
                  <a:lnTo>
                    <a:pt x="567" y="29"/>
                  </a:lnTo>
                  <a:lnTo>
                    <a:pt x="653" y="142"/>
                  </a:lnTo>
                  <a:lnTo>
                    <a:pt x="709" y="142"/>
                  </a:lnTo>
                  <a:lnTo>
                    <a:pt x="823" y="142"/>
                  </a:lnTo>
                  <a:lnTo>
                    <a:pt x="936" y="199"/>
                  </a:lnTo>
                  <a:lnTo>
                    <a:pt x="964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76" y="2643"/>
              <a:ext cx="2041" cy="1417"/>
            </a:xfrm>
            <a:custGeom>
              <a:avLst/>
              <a:gdLst>
                <a:gd name="T0" fmla="*/ 311 w 2041"/>
                <a:gd name="T1" fmla="*/ 0 h 1417"/>
                <a:gd name="T2" fmla="*/ 368 w 2041"/>
                <a:gd name="T3" fmla="*/ 113 h 1417"/>
                <a:gd name="T4" fmla="*/ 538 w 2041"/>
                <a:gd name="T5" fmla="*/ 170 h 1417"/>
                <a:gd name="T6" fmla="*/ 538 w 2041"/>
                <a:gd name="T7" fmla="*/ 227 h 1417"/>
                <a:gd name="T8" fmla="*/ 652 w 2041"/>
                <a:gd name="T9" fmla="*/ 312 h 1417"/>
                <a:gd name="T10" fmla="*/ 737 w 2041"/>
                <a:gd name="T11" fmla="*/ 312 h 1417"/>
                <a:gd name="T12" fmla="*/ 850 w 2041"/>
                <a:gd name="T13" fmla="*/ 453 h 1417"/>
                <a:gd name="T14" fmla="*/ 850 w 2041"/>
                <a:gd name="T15" fmla="*/ 539 h 1417"/>
                <a:gd name="T16" fmla="*/ 964 w 2041"/>
                <a:gd name="T17" fmla="*/ 624 h 1417"/>
                <a:gd name="T18" fmla="*/ 1105 w 2041"/>
                <a:gd name="T19" fmla="*/ 567 h 1417"/>
                <a:gd name="T20" fmla="*/ 1105 w 2041"/>
                <a:gd name="T21" fmla="*/ 539 h 1417"/>
                <a:gd name="T22" fmla="*/ 1190 w 2041"/>
                <a:gd name="T23" fmla="*/ 510 h 1417"/>
                <a:gd name="T24" fmla="*/ 1559 w 2041"/>
                <a:gd name="T25" fmla="*/ 652 h 1417"/>
                <a:gd name="T26" fmla="*/ 1899 w 2041"/>
                <a:gd name="T27" fmla="*/ 567 h 1417"/>
                <a:gd name="T28" fmla="*/ 1984 w 2041"/>
                <a:gd name="T29" fmla="*/ 595 h 1417"/>
                <a:gd name="T30" fmla="*/ 1984 w 2041"/>
                <a:gd name="T31" fmla="*/ 737 h 1417"/>
                <a:gd name="T32" fmla="*/ 2041 w 2041"/>
                <a:gd name="T33" fmla="*/ 879 h 1417"/>
                <a:gd name="T34" fmla="*/ 2041 w 2041"/>
                <a:gd name="T35" fmla="*/ 992 h 1417"/>
                <a:gd name="T36" fmla="*/ 2012 w 2041"/>
                <a:gd name="T37" fmla="*/ 1049 h 1417"/>
                <a:gd name="T38" fmla="*/ 2041 w 2041"/>
                <a:gd name="T39" fmla="*/ 1191 h 1417"/>
                <a:gd name="T40" fmla="*/ 1927 w 2041"/>
                <a:gd name="T41" fmla="*/ 1361 h 1417"/>
                <a:gd name="T42" fmla="*/ 1842 w 2041"/>
                <a:gd name="T43" fmla="*/ 1417 h 1417"/>
                <a:gd name="T44" fmla="*/ 1814 w 2041"/>
                <a:gd name="T45" fmla="*/ 1361 h 1417"/>
                <a:gd name="T46" fmla="*/ 1701 w 2041"/>
                <a:gd name="T47" fmla="*/ 1304 h 1417"/>
                <a:gd name="T48" fmla="*/ 1531 w 2041"/>
                <a:gd name="T49" fmla="*/ 1304 h 1417"/>
                <a:gd name="T50" fmla="*/ 1445 w 2041"/>
                <a:gd name="T51" fmla="*/ 1191 h 1417"/>
                <a:gd name="T52" fmla="*/ 1332 w 2041"/>
                <a:gd name="T53" fmla="*/ 1219 h 1417"/>
                <a:gd name="T54" fmla="*/ 1247 w 2041"/>
                <a:gd name="T55" fmla="*/ 1162 h 1417"/>
                <a:gd name="T56" fmla="*/ 1162 w 2041"/>
                <a:gd name="T57" fmla="*/ 1247 h 1417"/>
                <a:gd name="T58" fmla="*/ 1077 w 2041"/>
                <a:gd name="T59" fmla="*/ 1219 h 1417"/>
                <a:gd name="T60" fmla="*/ 1105 w 2041"/>
                <a:gd name="T61" fmla="*/ 1191 h 1417"/>
                <a:gd name="T62" fmla="*/ 964 w 2041"/>
                <a:gd name="T63" fmla="*/ 1191 h 1417"/>
                <a:gd name="T64" fmla="*/ 964 w 2041"/>
                <a:gd name="T65" fmla="*/ 1077 h 1417"/>
                <a:gd name="T66" fmla="*/ 907 w 2041"/>
                <a:gd name="T67" fmla="*/ 1077 h 1417"/>
                <a:gd name="T68" fmla="*/ 822 w 2041"/>
                <a:gd name="T69" fmla="*/ 1134 h 1417"/>
                <a:gd name="T70" fmla="*/ 850 w 2041"/>
                <a:gd name="T71" fmla="*/ 879 h 1417"/>
                <a:gd name="T72" fmla="*/ 822 w 2041"/>
                <a:gd name="T73" fmla="*/ 822 h 1417"/>
                <a:gd name="T74" fmla="*/ 680 w 2041"/>
                <a:gd name="T75" fmla="*/ 794 h 1417"/>
                <a:gd name="T76" fmla="*/ 595 w 2041"/>
                <a:gd name="T77" fmla="*/ 822 h 1417"/>
                <a:gd name="T78" fmla="*/ 368 w 2041"/>
                <a:gd name="T79" fmla="*/ 765 h 1417"/>
                <a:gd name="T80" fmla="*/ 311 w 2041"/>
                <a:gd name="T81" fmla="*/ 822 h 1417"/>
                <a:gd name="T82" fmla="*/ 255 w 2041"/>
                <a:gd name="T83" fmla="*/ 794 h 1417"/>
                <a:gd name="T84" fmla="*/ 85 w 2041"/>
                <a:gd name="T85" fmla="*/ 539 h 1417"/>
                <a:gd name="T86" fmla="*/ 113 w 2041"/>
                <a:gd name="T87" fmla="*/ 397 h 1417"/>
                <a:gd name="T88" fmla="*/ 0 w 2041"/>
                <a:gd name="T89" fmla="*/ 283 h 1417"/>
                <a:gd name="T90" fmla="*/ 311 w 2041"/>
                <a:gd name="T91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1" h="1417">
                  <a:moveTo>
                    <a:pt x="311" y="0"/>
                  </a:moveTo>
                  <a:lnTo>
                    <a:pt x="368" y="113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652" y="312"/>
                  </a:lnTo>
                  <a:lnTo>
                    <a:pt x="737" y="312"/>
                  </a:lnTo>
                  <a:lnTo>
                    <a:pt x="850" y="453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105" y="567"/>
                  </a:lnTo>
                  <a:lnTo>
                    <a:pt x="1105" y="539"/>
                  </a:lnTo>
                  <a:lnTo>
                    <a:pt x="1190" y="510"/>
                  </a:lnTo>
                  <a:lnTo>
                    <a:pt x="1559" y="652"/>
                  </a:lnTo>
                  <a:lnTo>
                    <a:pt x="1899" y="567"/>
                  </a:lnTo>
                  <a:lnTo>
                    <a:pt x="1984" y="595"/>
                  </a:lnTo>
                  <a:lnTo>
                    <a:pt x="1984" y="737"/>
                  </a:lnTo>
                  <a:lnTo>
                    <a:pt x="2041" y="879"/>
                  </a:lnTo>
                  <a:lnTo>
                    <a:pt x="2041" y="992"/>
                  </a:lnTo>
                  <a:lnTo>
                    <a:pt x="2012" y="1049"/>
                  </a:lnTo>
                  <a:lnTo>
                    <a:pt x="2041" y="1191"/>
                  </a:lnTo>
                  <a:lnTo>
                    <a:pt x="1927" y="1361"/>
                  </a:lnTo>
                  <a:lnTo>
                    <a:pt x="1842" y="1417"/>
                  </a:lnTo>
                  <a:lnTo>
                    <a:pt x="1814" y="1361"/>
                  </a:lnTo>
                  <a:lnTo>
                    <a:pt x="1701" y="1304"/>
                  </a:lnTo>
                  <a:lnTo>
                    <a:pt x="1531" y="1304"/>
                  </a:lnTo>
                  <a:lnTo>
                    <a:pt x="1445" y="1191"/>
                  </a:lnTo>
                  <a:lnTo>
                    <a:pt x="1332" y="1219"/>
                  </a:lnTo>
                  <a:lnTo>
                    <a:pt x="1247" y="1162"/>
                  </a:lnTo>
                  <a:lnTo>
                    <a:pt x="1162" y="1247"/>
                  </a:lnTo>
                  <a:lnTo>
                    <a:pt x="1077" y="1219"/>
                  </a:lnTo>
                  <a:lnTo>
                    <a:pt x="1105" y="1191"/>
                  </a:lnTo>
                  <a:lnTo>
                    <a:pt x="964" y="1191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822" y="1134"/>
                  </a:lnTo>
                  <a:lnTo>
                    <a:pt x="850" y="879"/>
                  </a:lnTo>
                  <a:lnTo>
                    <a:pt x="822" y="822"/>
                  </a:lnTo>
                  <a:lnTo>
                    <a:pt x="680" y="794"/>
                  </a:lnTo>
                  <a:lnTo>
                    <a:pt x="595" y="822"/>
                  </a:lnTo>
                  <a:lnTo>
                    <a:pt x="368" y="765"/>
                  </a:lnTo>
                  <a:lnTo>
                    <a:pt x="311" y="822"/>
                  </a:lnTo>
                  <a:lnTo>
                    <a:pt x="255" y="794"/>
                  </a:lnTo>
                  <a:lnTo>
                    <a:pt x="85" y="539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31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627" y="2955"/>
              <a:ext cx="1247" cy="1474"/>
            </a:xfrm>
            <a:custGeom>
              <a:avLst/>
              <a:gdLst>
                <a:gd name="T0" fmla="*/ 170 w 1247"/>
                <a:gd name="T1" fmla="*/ 0 h 1474"/>
                <a:gd name="T2" fmla="*/ 227 w 1247"/>
                <a:gd name="T3" fmla="*/ 0 h 1474"/>
                <a:gd name="T4" fmla="*/ 255 w 1247"/>
                <a:gd name="T5" fmla="*/ 113 h 1474"/>
                <a:gd name="T6" fmla="*/ 369 w 1247"/>
                <a:gd name="T7" fmla="*/ 170 h 1474"/>
                <a:gd name="T8" fmla="*/ 369 w 1247"/>
                <a:gd name="T9" fmla="*/ 227 h 1474"/>
                <a:gd name="T10" fmla="*/ 482 w 1247"/>
                <a:gd name="T11" fmla="*/ 255 h 1474"/>
                <a:gd name="T12" fmla="*/ 482 w 1247"/>
                <a:gd name="T13" fmla="*/ 340 h 1474"/>
                <a:gd name="T14" fmla="*/ 737 w 1247"/>
                <a:gd name="T15" fmla="*/ 340 h 1474"/>
                <a:gd name="T16" fmla="*/ 766 w 1247"/>
                <a:gd name="T17" fmla="*/ 397 h 1474"/>
                <a:gd name="T18" fmla="*/ 737 w 1247"/>
                <a:gd name="T19" fmla="*/ 453 h 1474"/>
                <a:gd name="T20" fmla="*/ 766 w 1247"/>
                <a:gd name="T21" fmla="*/ 538 h 1474"/>
                <a:gd name="T22" fmla="*/ 879 w 1247"/>
                <a:gd name="T23" fmla="*/ 567 h 1474"/>
                <a:gd name="T24" fmla="*/ 992 w 1247"/>
                <a:gd name="T25" fmla="*/ 652 h 1474"/>
                <a:gd name="T26" fmla="*/ 1049 w 1247"/>
                <a:gd name="T27" fmla="*/ 652 h 1474"/>
                <a:gd name="T28" fmla="*/ 1049 w 1247"/>
                <a:gd name="T29" fmla="*/ 822 h 1474"/>
                <a:gd name="T30" fmla="*/ 1134 w 1247"/>
                <a:gd name="T31" fmla="*/ 907 h 1474"/>
                <a:gd name="T32" fmla="*/ 1106 w 1247"/>
                <a:gd name="T33" fmla="*/ 935 h 1474"/>
                <a:gd name="T34" fmla="*/ 1191 w 1247"/>
                <a:gd name="T35" fmla="*/ 964 h 1474"/>
                <a:gd name="T36" fmla="*/ 1219 w 1247"/>
                <a:gd name="T37" fmla="*/ 992 h 1474"/>
                <a:gd name="T38" fmla="*/ 1191 w 1247"/>
                <a:gd name="T39" fmla="*/ 1020 h 1474"/>
                <a:gd name="T40" fmla="*/ 1247 w 1247"/>
                <a:gd name="T41" fmla="*/ 1049 h 1474"/>
                <a:gd name="T42" fmla="*/ 1219 w 1247"/>
                <a:gd name="T43" fmla="*/ 1105 h 1474"/>
                <a:gd name="T44" fmla="*/ 1191 w 1247"/>
                <a:gd name="T45" fmla="*/ 1162 h 1474"/>
                <a:gd name="T46" fmla="*/ 1077 w 1247"/>
                <a:gd name="T47" fmla="*/ 1105 h 1474"/>
                <a:gd name="T48" fmla="*/ 936 w 1247"/>
                <a:gd name="T49" fmla="*/ 1219 h 1474"/>
                <a:gd name="T50" fmla="*/ 567 w 1247"/>
                <a:gd name="T51" fmla="*/ 1332 h 1474"/>
                <a:gd name="T52" fmla="*/ 510 w 1247"/>
                <a:gd name="T53" fmla="*/ 1446 h 1474"/>
                <a:gd name="T54" fmla="*/ 369 w 1247"/>
                <a:gd name="T55" fmla="*/ 1474 h 1474"/>
                <a:gd name="T56" fmla="*/ 312 w 1247"/>
                <a:gd name="T57" fmla="*/ 1304 h 1474"/>
                <a:gd name="T58" fmla="*/ 170 w 1247"/>
                <a:gd name="T59" fmla="*/ 1219 h 1474"/>
                <a:gd name="T60" fmla="*/ 199 w 1247"/>
                <a:gd name="T61" fmla="*/ 1162 h 1474"/>
                <a:gd name="T62" fmla="*/ 142 w 1247"/>
                <a:gd name="T63" fmla="*/ 1020 h 1474"/>
                <a:gd name="T64" fmla="*/ 0 w 1247"/>
                <a:gd name="T65" fmla="*/ 964 h 1474"/>
                <a:gd name="T66" fmla="*/ 0 w 1247"/>
                <a:gd name="T67" fmla="*/ 850 h 1474"/>
                <a:gd name="T68" fmla="*/ 142 w 1247"/>
                <a:gd name="T69" fmla="*/ 794 h 1474"/>
                <a:gd name="T70" fmla="*/ 28 w 1247"/>
                <a:gd name="T71" fmla="*/ 708 h 1474"/>
                <a:gd name="T72" fmla="*/ 28 w 1247"/>
                <a:gd name="T73" fmla="*/ 567 h 1474"/>
                <a:gd name="T74" fmla="*/ 227 w 1247"/>
                <a:gd name="T75" fmla="*/ 453 h 1474"/>
                <a:gd name="T76" fmla="*/ 114 w 1247"/>
                <a:gd name="T77" fmla="*/ 141 h 1474"/>
                <a:gd name="T78" fmla="*/ 199 w 1247"/>
                <a:gd name="T79" fmla="*/ 141 h 1474"/>
                <a:gd name="T80" fmla="*/ 199 w 1247"/>
                <a:gd name="T81" fmla="*/ 85 h 1474"/>
                <a:gd name="T82" fmla="*/ 170 w 1247"/>
                <a:gd name="T8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47" h="1474">
                  <a:moveTo>
                    <a:pt x="170" y="0"/>
                  </a:moveTo>
                  <a:lnTo>
                    <a:pt x="227" y="0"/>
                  </a:lnTo>
                  <a:lnTo>
                    <a:pt x="255" y="113"/>
                  </a:lnTo>
                  <a:lnTo>
                    <a:pt x="369" y="170"/>
                  </a:lnTo>
                  <a:lnTo>
                    <a:pt x="369" y="227"/>
                  </a:lnTo>
                  <a:lnTo>
                    <a:pt x="482" y="255"/>
                  </a:lnTo>
                  <a:lnTo>
                    <a:pt x="482" y="340"/>
                  </a:lnTo>
                  <a:lnTo>
                    <a:pt x="737" y="340"/>
                  </a:lnTo>
                  <a:lnTo>
                    <a:pt x="766" y="397"/>
                  </a:lnTo>
                  <a:lnTo>
                    <a:pt x="737" y="453"/>
                  </a:lnTo>
                  <a:lnTo>
                    <a:pt x="766" y="538"/>
                  </a:lnTo>
                  <a:lnTo>
                    <a:pt x="879" y="567"/>
                  </a:lnTo>
                  <a:lnTo>
                    <a:pt x="992" y="652"/>
                  </a:lnTo>
                  <a:lnTo>
                    <a:pt x="1049" y="652"/>
                  </a:lnTo>
                  <a:lnTo>
                    <a:pt x="1049" y="822"/>
                  </a:lnTo>
                  <a:lnTo>
                    <a:pt x="1134" y="907"/>
                  </a:lnTo>
                  <a:lnTo>
                    <a:pt x="1106" y="935"/>
                  </a:lnTo>
                  <a:lnTo>
                    <a:pt x="1191" y="964"/>
                  </a:lnTo>
                  <a:lnTo>
                    <a:pt x="1219" y="992"/>
                  </a:lnTo>
                  <a:lnTo>
                    <a:pt x="1191" y="1020"/>
                  </a:lnTo>
                  <a:lnTo>
                    <a:pt x="1247" y="1049"/>
                  </a:lnTo>
                  <a:lnTo>
                    <a:pt x="1219" y="1105"/>
                  </a:lnTo>
                  <a:lnTo>
                    <a:pt x="1191" y="1162"/>
                  </a:lnTo>
                  <a:lnTo>
                    <a:pt x="1077" y="1105"/>
                  </a:lnTo>
                  <a:lnTo>
                    <a:pt x="936" y="1219"/>
                  </a:lnTo>
                  <a:lnTo>
                    <a:pt x="567" y="1332"/>
                  </a:lnTo>
                  <a:lnTo>
                    <a:pt x="510" y="1446"/>
                  </a:lnTo>
                  <a:lnTo>
                    <a:pt x="369" y="1474"/>
                  </a:lnTo>
                  <a:lnTo>
                    <a:pt x="312" y="1304"/>
                  </a:lnTo>
                  <a:lnTo>
                    <a:pt x="170" y="1219"/>
                  </a:lnTo>
                  <a:lnTo>
                    <a:pt x="199" y="1162"/>
                  </a:lnTo>
                  <a:lnTo>
                    <a:pt x="142" y="1020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142" y="794"/>
                  </a:lnTo>
                  <a:lnTo>
                    <a:pt x="28" y="708"/>
                  </a:lnTo>
                  <a:lnTo>
                    <a:pt x="28" y="567"/>
                  </a:lnTo>
                  <a:lnTo>
                    <a:pt x="227" y="453"/>
                  </a:lnTo>
                  <a:lnTo>
                    <a:pt x="114" y="141"/>
                  </a:lnTo>
                  <a:lnTo>
                    <a:pt x="199" y="141"/>
                  </a:lnTo>
                  <a:lnTo>
                    <a:pt x="199" y="85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2570" y="4004"/>
              <a:ext cx="1390" cy="1360"/>
            </a:xfrm>
            <a:custGeom>
              <a:avLst/>
              <a:gdLst>
                <a:gd name="T0" fmla="*/ 0 w 1390"/>
                <a:gd name="T1" fmla="*/ 964 h 1360"/>
                <a:gd name="T2" fmla="*/ 0 w 1390"/>
                <a:gd name="T3" fmla="*/ 708 h 1360"/>
                <a:gd name="T4" fmla="*/ 85 w 1390"/>
                <a:gd name="T5" fmla="*/ 680 h 1360"/>
                <a:gd name="T6" fmla="*/ 57 w 1390"/>
                <a:gd name="T7" fmla="*/ 595 h 1360"/>
                <a:gd name="T8" fmla="*/ 114 w 1390"/>
                <a:gd name="T9" fmla="*/ 482 h 1360"/>
                <a:gd name="T10" fmla="*/ 227 w 1390"/>
                <a:gd name="T11" fmla="*/ 538 h 1360"/>
                <a:gd name="T12" fmla="*/ 426 w 1390"/>
                <a:gd name="T13" fmla="*/ 425 h 1360"/>
                <a:gd name="T14" fmla="*/ 567 w 1390"/>
                <a:gd name="T15" fmla="*/ 397 h 1360"/>
                <a:gd name="T16" fmla="*/ 624 w 1390"/>
                <a:gd name="T17" fmla="*/ 283 h 1360"/>
                <a:gd name="T18" fmla="*/ 993 w 1390"/>
                <a:gd name="T19" fmla="*/ 170 h 1360"/>
                <a:gd name="T20" fmla="*/ 1134 w 1390"/>
                <a:gd name="T21" fmla="*/ 56 h 1360"/>
                <a:gd name="T22" fmla="*/ 1248 w 1390"/>
                <a:gd name="T23" fmla="*/ 113 h 1360"/>
                <a:gd name="T24" fmla="*/ 1304 w 1390"/>
                <a:gd name="T25" fmla="*/ 0 h 1360"/>
                <a:gd name="T26" fmla="*/ 1333 w 1390"/>
                <a:gd name="T27" fmla="*/ 0 h 1360"/>
                <a:gd name="T28" fmla="*/ 1361 w 1390"/>
                <a:gd name="T29" fmla="*/ 226 h 1360"/>
                <a:gd name="T30" fmla="*/ 1390 w 1390"/>
                <a:gd name="T31" fmla="*/ 283 h 1360"/>
                <a:gd name="T32" fmla="*/ 1276 w 1390"/>
                <a:gd name="T33" fmla="*/ 425 h 1360"/>
                <a:gd name="T34" fmla="*/ 1219 w 1390"/>
                <a:gd name="T35" fmla="*/ 567 h 1360"/>
                <a:gd name="T36" fmla="*/ 1163 w 1390"/>
                <a:gd name="T37" fmla="*/ 595 h 1360"/>
                <a:gd name="T38" fmla="*/ 1106 w 1390"/>
                <a:gd name="T39" fmla="*/ 850 h 1360"/>
                <a:gd name="T40" fmla="*/ 1021 w 1390"/>
                <a:gd name="T41" fmla="*/ 964 h 1360"/>
                <a:gd name="T42" fmla="*/ 1021 w 1390"/>
                <a:gd name="T43" fmla="*/ 907 h 1360"/>
                <a:gd name="T44" fmla="*/ 964 w 1390"/>
                <a:gd name="T45" fmla="*/ 822 h 1360"/>
                <a:gd name="T46" fmla="*/ 851 w 1390"/>
                <a:gd name="T47" fmla="*/ 793 h 1360"/>
                <a:gd name="T48" fmla="*/ 936 w 1390"/>
                <a:gd name="T49" fmla="*/ 652 h 1360"/>
                <a:gd name="T50" fmla="*/ 794 w 1390"/>
                <a:gd name="T51" fmla="*/ 538 h 1360"/>
                <a:gd name="T52" fmla="*/ 681 w 1390"/>
                <a:gd name="T53" fmla="*/ 652 h 1360"/>
                <a:gd name="T54" fmla="*/ 596 w 1390"/>
                <a:gd name="T55" fmla="*/ 623 h 1360"/>
                <a:gd name="T56" fmla="*/ 511 w 1390"/>
                <a:gd name="T57" fmla="*/ 708 h 1360"/>
                <a:gd name="T58" fmla="*/ 454 w 1390"/>
                <a:gd name="T59" fmla="*/ 907 h 1360"/>
                <a:gd name="T60" fmla="*/ 482 w 1390"/>
                <a:gd name="T61" fmla="*/ 964 h 1360"/>
                <a:gd name="T62" fmla="*/ 482 w 1390"/>
                <a:gd name="T63" fmla="*/ 1077 h 1360"/>
                <a:gd name="T64" fmla="*/ 511 w 1390"/>
                <a:gd name="T65" fmla="*/ 1105 h 1360"/>
                <a:gd name="T66" fmla="*/ 511 w 1390"/>
                <a:gd name="T67" fmla="*/ 1162 h 1360"/>
                <a:gd name="T68" fmla="*/ 397 w 1390"/>
                <a:gd name="T69" fmla="*/ 1162 h 1360"/>
                <a:gd name="T70" fmla="*/ 397 w 1390"/>
                <a:gd name="T71" fmla="*/ 1219 h 1360"/>
                <a:gd name="T72" fmla="*/ 341 w 1390"/>
                <a:gd name="T73" fmla="*/ 1332 h 1360"/>
                <a:gd name="T74" fmla="*/ 142 w 1390"/>
                <a:gd name="T75" fmla="*/ 1360 h 1360"/>
                <a:gd name="T76" fmla="*/ 57 w 1390"/>
                <a:gd name="T77" fmla="*/ 1077 h 1360"/>
                <a:gd name="T78" fmla="*/ 0 w 1390"/>
                <a:gd name="T79" fmla="*/ 964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90" h="1360">
                  <a:moveTo>
                    <a:pt x="0" y="964"/>
                  </a:moveTo>
                  <a:lnTo>
                    <a:pt x="0" y="708"/>
                  </a:lnTo>
                  <a:lnTo>
                    <a:pt x="85" y="680"/>
                  </a:lnTo>
                  <a:lnTo>
                    <a:pt x="57" y="595"/>
                  </a:lnTo>
                  <a:lnTo>
                    <a:pt x="114" y="482"/>
                  </a:lnTo>
                  <a:lnTo>
                    <a:pt x="227" y="538"/>
                  </a:lnTo>
                  <a:lnTo>
                    <a:pt x="426" y="425"/>
                  </a:lnTo>
                  <a:lnTo>
                    <a:pt x="567" y="397"/>
                  </a:lnTo>
                  <a:lnTo>
                    <a:pt x="624" y="283"/>
                  </a:lnTo>
                  <a:lnTo>
                    <a:pt x="993" y="170"/>
                  </a:lnTo>
                  <a:lnTo>
                    <a:pt x="1134" y="56"/>
                  </a:lnTo>
                  <a:lnTo>
                    <a:pt x="1248" y="113"/>
                  </a:lnTo>
                  <a:lnTo>
                    <a:pt x="1304" y="0"/>
                  </a:lnTo>
                  <a:lnTo>
                    <a:pt x="1333" y="0"/>
                  </a:lnTo>
                  <a:lnTo>
                    <a:pt x="1361" y="226"/>
                  </a:lnTo>
                  <a:lnTo>
                    <a:pt x="1390" y="283"/>
                  </a:lnTo>
                  <a:lnTo>
                    <a:pt x="1276" y="425"/>
                  </a:lnTo>
                  <a:lnTo>
                    <a:pt x="1219" y="567"/>
                  </a:lnTo>
                  <a:lnTo>
                    <a:pt x="1163" y="595"/>
                  </a:lnTo>
                  <a:lnTo>
                    <a:pt x="1106" y="850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822"/>
                  </a:lnTo>
                  <a:lnTo>
                    <a:pt x="851" y="793"/>
                  </a:lnTo>
                  <a:lnTo>
                    <a:pt x="936" y="652"/>
                  </a:lnTo>
                  <a:lnTo>
                    <a:pt x="794" y="538"/>
                  </a:lnTo>
                  <a:lnTo>
                    <a:pt x="681" y="652"/>
                  </a:lnTo>
                  <a:lnTo>
                    <a:pt x="596" y="623"/>
                  </a:lnTo>
                  <a:lnTo>
                    <a:pt x="511" y="708"/>
                  </a:lnTo>
                  <a:lnTo>
                    <a:pt x="454" y="907"/>
                  </a:lnTo>
                  <a:lnTo>
                    <a:pt x="482" y="964"/>
                  </a:lnTo>
                  <a:lnTo>
                    <a:pt x="482" y="1077"/>
                  </a:lnTo>
                  <a:lnTo>
                    <a:pt x="511" y="1105"/>
                  </a:lnTo>
                  <a:lnTo>
                    <a:pt x="511" y="1162"/>
                  </a:lnTo>
                  <a:lnTo>
                    <a:pt x="397" y="1162"/>
                  </a:lnTo>
                  <a:lnTo>
                    <a:pt x="397" y="1219"/>
                  </a:lnTo>
                  <a:lnTo>
                    <a:pt x="341" y="1332"/>
                  </a:lnTo>
                  <a:lnTo>
                    <a:pt x="142" y="1360"/>
                  </a:lnTo>
                  <a:lnTo>
                    <a:pt x="57" y="1077"/>
                  </a:lnTo>
                  <a:lnTo>
                    <a:pt x="0" y="96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2911" y="4542"/>
              <a:ext cx="680" cy="1078"/>
            </a:xfrm>
            <a:custGeom>
              <a:avLst/>
              <a:gdLst>
                <a:gd name="T0" fmla="*/ 0 w 680"/>
                <a:gd name="T1" fmla="*/ 794 h 1078"/>
                <a:gd name="T2" fmla="*/ 56 w 680"/>
                <a:gd name="T3" fmla="*/ 681 h 1078"/>
                <a:gd name="T4" fmla="*/ 56 w 680"/>
                <a:gd name="T5" fmla="*/ 624 h 1078"/>
                <a:gd name="T6" fmla="*/ 170 w 680"/>
                <a:gd name="T7" fmla="*/ 624 h 1078"/>
                <a:gd name="T8" fmla="*/ 170 w 680"/>
                <a:gd name="T9" fmla="*/ 567 h 1078"/>
                <a:gd name="T10" fmla="*/ 141 w 680"/>
                <a:gd name="T11" fmla="*/ 539 h 1078"/>
                <a:gd name="T12" fmla="*/ 141 w 680"/>
                <a:gd name="T13" fmla="*/ 426 h 1078"/>
                <a:gd name="T14" fmla="*/ 113 w 680"/>
                <a:gd name="T15" fmla="*/ 369 h 1078"/>
                <a:gd name="T16" fmla="*/ 170 w 680"/>
                <a:gd name="T17" fmla="*/ 170 h 1078"/>
                <a:gd name="T18" fmla="*/ 255 w 680"/>
                <a:gd name="T19" fmla="*/ 85 h 1078"/>
                <a:gd name="T20" fmla="*/ 340 w 680"/>
                <a:gd name="T21" fmla="*/ 114 h 1078"/>
                <a:gd name="T22" fmla="*/ 453 w 680"/>
                <a:gd name="T23" fmla="*/ 0 h 1078"/>
                <a:gd name="T24" fmla="*/ 595 w 680"/>
                <a:gd name="T25" fmla="*/ 114 h 1078"/>
                <a:gd name="T26" fmla="*/ 510 w 680"/>
                <a:gd name="T27" fmla="*/ 255 h 1078"/>
                <a:gd name="T28" fmla="*/ 623 w 680"/>
                <a:gd name="T29" fmla="*/ 284 h 1078"/>
                <a:gd name="T30" fmla="*/ 680 w 680"/>
                <a:gd name="T31" fmla="*/ 369 h 1078"/>
                <a:gd name="T32" fmla="*/ 680 w 680"/>
                <a:gd name="T33" fmla="*/ 426 h 1078"/>
                <a:gd name="T34" fmla="*/ 538 w 680"/>
                <a:gd name="T35" fmla="*/ 596 h 1078"/>
                <a:gd name="T36" fmla="*/ 595 w 680"/>
                <a:gd name="T37" fmla="*/ 794 h 1078"/>
                <a:gd name="T38" fmla="*/ 567 w 680"/>
                <a:gd name="T39" fmla="*/ 936 h 1078"/>
                <a:gd name="T40" fmla="*/ 595 w 680"/>
                <a:gd name="T41" fmla="*/ 993 h 1078"/>
                <a:gd name="T42" fmla="*/ 255 w 680"/>
                <a:gd name="T43" fmla="*/ 1078 h 1078"/>
                <a:gd name="T44" fmla="*/ 198 w 680"/>
                <a:gd name="T45" fmla="*/ 794 h 1078"/>
                <a:gd name="T46" fmla="*/ 113 w 680"/>
                <a:gd name="T47" fmla="*/ 766 h 1078"/>
                <a:gd name="T48" fmla="*/ 0 w 680"/>
                <a:gd name="T49" fmla="*/ 79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078">
                  <a:moveTo>
                    <a:pt x="0" y="794"/>
                  </a:moveTo>
                  <a:lnTo>
                    <a:pt x="56" y="681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41" y="539"/>
                  </a:lnTo>
                  <a:lnTo>
                    <a:pt x="141" y="426"/>
                  </a:lnTo>
                  <a:lnTo>
                    <a:pt x="113" y="36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40" y="114"/>
                  </a:lnTo>
                  <a:lnTo>
                    <a:pt x="453" y="0"/>
                  </a:lnTo>
                  <a:lnTo>
                    <a:pt x="595" y="114"/>
                  </a:lnTo>
                  <a:lnTo>
                    <a:pt x="510" y="255"/>
                  </a:lnTo>
                  <a:lnTo>
                    <a:pt x="623" y="284"/>
                  </a:lnTo>
                  <a:lnTo>
                    <a:pt x="680" y="369"/>
                  </a:lnTo>
                  <a:lnTo>
                    <a:pt x="680" y="426"/>
                  </a:lnTo>
                  <a:lnTo>
                    <a:pt x="538" y="596"/>
                  </a:lnTo>
                  <a:lnTo>
                    <a:pt x="595" y="794"/>
                  </a:lnTo>
                  <a:lnTo>
                    <a:pt x="567" y="936"/>
                  </a:lnTo>
                  <a:lnTo>
                    <a:pt x="595" y="993"/>
                  </a:lnTo>
                  <a:lnTo>
                    <a:pt x="255" y="1078"/>
                  </a:lnTo>
                  <a:lnTo>
                    <a:pt x="198" y="794"/>
                  </a:lnTo>
                  <a:lnTo>
                    <a:pt x="113" y="766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3449" y="4287"/>
              <a:ext cx="851" cy="1248"/>
            </a:xfrm>
            <a:custGeom>
              <a:avLst/>
              <a:gdLst>
                <a:gd name="T0" fmla="*/ 511 w 851"/>
                <a:gd name="T1" fmla="*/ 0 h 1248"/>
                <a:gd name="T2" fmla="*/ 397 w 851"/>
                <a:gd name="T3" fmla="*/ 142 h 1248"/>
                <a:gd name="T4" fmla="*/ 340 w 851"/>
                <a:gd name="T5" fmla="*/ 284 h 1248"/>
                <a:gd name="T6" fmla="*/ 284 w 851"/>
                <a:gd name="T7" fmla="*/ 312 h 1248"/>
                <a:gd name="T8" fmla="*/ 227 w 851"/>
                <a:gd name="T9" fmla="*/ 567 h 1248"/>
                <a:gd name="T10" fmla="*/ 142 w 851"/>
                <a:gd name="T11" fmla="*/ 681 h 1248"/>
                <a:gd name="T12" fmla="*/ 0 w 851"/>
                <a:gd name="T13" fmla="*/ 851 h 1248"/>
                <a:gd name="T14" fmla="*/ 57 w 851"/>
                <a:gd name="T15" fmla="*/ 1049 h 1248"/>
                <a:gd name="T16" fmla="*/ 29 w 851"/>
                <a:gd name="T17" fmla="*/ 1191 h 1248"/>
                <a:gd name="T18" fmla="*/ 57 w 851"/>
                <a:gd name="T19" fmla="*/ 1248 h 1248"/>
                <a:gd name="T20" fmla="*/ 596 w 851"/>
                <a:gd name="T21" fmla="*/ 1219 h 1248"/>
                <a:gd name="T22" fmla="*/ 652 w 851"/>
                <a:gd name="T23" fmla="*/ 1134 h 1248"/>
                <a:gd name="T24" fmla="*/ 851 w 851"/>
                <a:gd name="T25" fmla="*/ 1106 h 1248"/>
                <a:gd name="T26" fmla="*/ 652 w 851"/>
                <a:gd name="T27" fmla="*/ 907 h 1248"/>
                <a:gd name="T28" fmla="*/ 681 w 851"/>
                <a:gd name="T29" fmla="*/ 851 h 1248"/>
                <a:gd name="T30" fmla="*/ 652 w 851"/>
                <a:gd name="T31" fmla="*/ 794 h 1248"/>
                <a:gd name="T32" fmla="*/ 454 w 851"/>
                <a:gd name="T33" fmla="*/ 709 h 1248"/>
                <a:gd name="T34" fmla="*/ 482 w 851"/>
                <a:gd name="T35" fmla="*/ 595 h 1248"/>
                <a:gd name="T36" fmla="*/ 567 w 851"/>
                <a:gd name="T37" fmla="*/ 454 h 1248"/>
                <a:gd name="T38" fmla="*/ 652 w 851"/>
                <a:gd name="T39" fmla="*/ 482 h 1248"/>
                <a:gd name="T40" fmla="*/ 737 w 851"/>
                <a:gd name="T41" fmla="*/ 482 h 1248"/>
                <a:gd name="T42" fmla="*/ 851 w 851"/>
                <a:gd name="T43" fmla="*/ 425 h 1248"/>
                <a:gd name="T44" fmla="*/ 851 w 851"/>
                <a:gd name="T45" fmla="*/ 369 h 1248"/>
                <a:gd name="T46" fmla="*/ 794 w 851"/>
                <a:gd name="T47" fmla="*/ 227 h 1248"/>
                <a:gd name="T48" fmla="*/ 709 w 851"/>
                <a:gd name="T49" fmla="*/ 227 h 1248"/>
                <a:gd name="T50" fmla="*/ 652 w 851"/>
                <a:gd name="T51" fmla="*/ 170 h 1248"/>
                <a:gd name="T52" fmla="*/ 652 w 851"/>
                <a:gd name="T53" fmla="*/ 57 h 1248"/>
                <a:gd name="T54" fmla="*/ 539 w 851"/>
                <a:gd name="T55" fmla="*/ 0 h 1248"/>
                <a:gd name="T56" fmla="*/ 511 w 851"/>
                <a:gd name="T5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248">
                  <a:moveTo>
                    <a:pt x="511" y="0"/>
                  </a:moveTo>
                  <a:lnTo>
                    <a:pt x="397" y="142"/>
                  </a:lnTo>
                  <a:lnTo>
                    <a:pt x="340" y="284"/>
                  </a:lnTo>
                  <a:lnTo>
                    <a:pt x="284" y="312"/>
                  </a:lnTo>
                  <a:lnTo>
                    <a:pt x="227" y="567"/>
                  </a:lnTo>
                  <a:lnTo>
                    <a:pt x="142" y="681"/>
                  </a:lnTo>
                  <a:lnTo>
                    <a:pt x="0" y="851"/>
                  </a:lnTo>
                  <a:lnTo>
                    <a:pt x="57" y="1049"/>
                  </a:lnTo>
                  <a:lnTo>
                    <a:pt x="29" y="1191"/>
                  </a:lnTo>
                  <a:lnTo>
                    <a:pt x="57" y="1248"/>
                  </a:lnTo>
                  <a:lnTo>
                    <a:pt x="596" y="1219"/>
                  </a:lnTo>
                  <a:lnTo>
                    <a:pt x="652" y="1134"/>
                  </a:lnTo>
                  <a:lnTo>
                    <a:pt x="851" y="1106"/>
                  </a:lnTo>
                  <a:lnTo>
                    <a:pt x="652" y="907"/>
                  </a:lnTo>
                  <a:lnTo>
                    <a:pt x="681" y="851"/>
                  </a:lnTo>
                  <a:lnTo>
                    <a:pt x="652" y="794"/>
                  </a:lnTo>
                  <a:lnTo>
                    <a:pt x="454" y="709"/>
                  </a:lnTo>
                  <a:lnTo>
                    <a:pt x="482" y="595"/>
                  </a:lnTo>
                  <a:lnTo>
                    <a:pt x="567" y="454"/>
                  </a:lnTo>
                  <a:lnTo>
                    <a:pt x="652" y="482"/>
                  </a:lnTo>
                  <a:lnTo>
                    <a:pt x="737" y="482"/>
                  </a:lnTo>
                  <a:lnTo>
                    <a:pt x="851" y="425"/>
                  </a:lnTo>
                  <a:lnTo>
                    <a:pt x="851" y="369"/>
                  </a:lnTo>
                  <a:lnTo>
                    <a:pt x="794" y="227"/>
                  </a:lnTo>
                  <a:lnTo>
                    <a:pt x="709" y="227"/>
                  </a:lnTo>
                  <a:lnTo>
                    <a:pt x="652" y="170"/>
                  </a:lnTo>
                  <a:lnTo>
                    <a:pt x="652" y="57"/>
                  </a:lnTo>
                  <a:lnTo>
                    <a:pt x="539" y="0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931" y="4656"/>
              <a:ext cx="596" cy="368"/>
            </a:xfrm>
            <a:custGeom>
              <a:avLst/>
              <a:gdLst>
                <a:gd name="T0" fmla="*/ 369 w 596"/>
                <a:gd name="T1" fmla="*/ 0 h 368"/>
                <a:gd name="T2" fmla="*/ 425 w 596"/>
                <a:gd name="T3" fmla="*/ 0 h 368"/>
                <a:gd name="T4" fmla="*/ 482 w 596"/>
                <a:gd name="T5" fmla="*/ 56 h 368"/>
                <a:gd name="T6" fmla="*/ 482 w 596"/>
                <a:gd name="T7" fmla="*/ 141 h 368"/>
                <a:gd name="T8" fmla="*/ 596 w 596"/>
                <a:gd name="T9" fmla="*/ 283 h 368"/>
                <a:gd name="T10" fmla="*/ 510 w 596"/>
                <a:gd name="T11" fmla="*/ 340 h 368"/>
                <a:gd name="T12" fmla="*/ 397 w 596"/>
                <a:gd name="T13" fmla="*/ 368 h 368"/>
                <a:gd name="T14" fmla="*/ 340 w 596"/>
                <a:gd name="T15" fmla="*/ 283 h 368"/>
                <a:gd name="T16" fmla="*/ 369 w 596"/>
                <a:gd name="T17" fmla="*/ 255 h 368"/>
                <a:gd name="T18" fmla="*/ 284 w 596"/>
                <a:gd name="T19" fmla="*/ 226 h 368"/>
                <a:gd name="T20" fmla="*/ 255 w 596"/>
                <a:gd name="T21" fmla="*/ 312 h 368"/>
                <a:gd name="T22" fmla="*/ 199 w 596"/>
                <a:gd name="T23" fmla="*/ 340 h 368"/>
                <a:gd name="T24" fmla="*/ 0 w 596"/>
                <a:gd name="T25" fmla="*/ 226 h 368"/>
                <a:gd name="T26" fmla="*/ 85 w 596"/>
                <a:gd name="T27" fmla="*/ 85 h 368"/>
                <a:gd name="T28" fmla="*/ 170 w 596"/>
                <a:gd name="T29" fmla="*/ 113 h 368"/>
                <a:gd name="T30" fmla="*/ 255 w 596"/>
                <a:gd name="T31" fmla="*/ 113 h 368"/>
                <a:gd name="T32" fmla="*/ 369 w 596"/>
                <a:gd name="T33" fmla="*/ 56 h 368"/>
                <a:gd name="T34" fmla="*/ 369 w 596"/>
                <a:gd name="T3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6" h="368">
                  <a:moveTo>
                    <a:pt x="369" y="0"/>
                  </a:moveTo>
                  <a:lnTo>
                    <a:pt x="425" y="0"/>
                  </a:lnTo>
                  <a:lnTo>
                    <a:pt x="482" y="56"/>
                  </a:lnTo>
                  <a:lnTo>
                    <a:pt x="482" y="141"/>
                  </a:lnTo>
                  <a:lnTo>
                    <a:pt x="596" y="283"/>
                  </a:lnTo>
                  <a:lnTo>
                    <a:pt x="510" y="340"/>
                  </a:lnTo>
                  <a:lnTo>
                    <a:pt x="397" y="368"/>
                  </a:lnTo>
                  <a:lnTo>
                    <a:pt x="340" y="283"/>
                  </a:lnTo>
                  <a:lnTo>
                    <a:pt x="369" y="255"/>
                  </a:lnTo>
                  <a:lnTo>
                    <a:pt x="284" y="226"/>
                  </a:lnTo>
                  <a:lnTo>
                    <a:pt x="255" y="312"/>
                  </a:lnTo>
                  <a:lnTo>
                    <a:pt x="199" y="340"/>
                  </a:lnTo>
                  <a:lnTo>
                    <a:pt x="0" y="226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903" y="4854"/>
              <a:ext cx="850" cy="595"/>
            </a:xfrm>
            <a:custGeom>
              <a:avLst/>
              <a:gdLst>
                <a:gd name="T0" fmla="*/ 624 w 850"/>
                <a:gd name="T1" fmla="*/ 85 h 595"/>
                <a:gd name="T2" fmla="*/ 538 w 850"/>
                <a:gd name="T3" fmla="*/ 142 h 595"/>
                <a:gd name="T4" fmla="*/ 425 w 850"/>
                <a:gd name="T5" fmla="*/ 170 h 595"/>
                <a:gd name="T6" fmla="*/ 368 w 850"/>
                <a:gd name="T7" fmla="*/ 85 h 595"/>
                <a:gd name="T8" fmla="*/ 397 w 850"/>
                <a:gd name="T9" fmla="*/ 57 h 595"/>
                <a:gd name="T10" fmla="*/ 312 w 850"/>
                <a:gd name="T11" fmla="*/ 28 h 595"/>
                <a:gd name="T12" fmla="*/ 283 w 850"/>
                <a:gd name="T13" fmla="*/ 114 h 595"/>
                <a:gd name="T14" fmla="*/ 227 w 850"/>
                <a:gd name="T15" fmla="*/ 142 h 595"/>
                <a:gd name="T16" fmla="*/ 28 w 850"/>
                <a:gd name="T17" fmla="*/ 28 h 595"/>
                <a:gd name="T18" fmla="*/ 0 w 850"/>
                <a:gd name="T19" fmla="*/ 142 h 595"/>
                <a:gd name="T20" fmla="*/ 198 w 850"/>
                <a:gd name="T21" fmla="*/ 227 h 595"/>
                <a:gd name="T22" fmla="*/ 227 w 850"/>
                <a:gd name="T23" fmla="*/ 284 h 595"/>
                <a:gd name="T24" fmla="*/ 198 w 850"/>
                <a:gd name="T25" fmla="*/ 340 h 595"/>
                <a:gd name="T26" fmla="*/ 397 w 850"/>
                <a:gd name="T27" fmla="*/ 539 h 595"/>
                <a:gd name="T28" fmla="*/ 453 w 850"/>
                <a:gd name="T29" fmla="*/ 595 h 595"/>
                <a:gd name="T30" fmla="*/ 680 w 850"/>
                <a:gd name="T31" fmla="*/ 454 h 595"/>
                <a:gd name="T32" fmla="*/ 794 w 850"/>
                <a:gd name="T33" fmla="*/ 227 h 595"/>
                <a:gd name="T34" fmla="*/ 765 w 850"/>
                <a:gd name="T35" fmla="*/ 199 h 595"/>
                <a:gd name="T36" fmla="*/ 850 w 850"/>
                <a:gd name="T37" fmla="*/ 85 h 595"/>
                <a:gd name="T38" fmla="*/ 765 w 850"/>
                <a:gd name="T39" fmla="*/ 0 h 595"/>
                <a:gd name="T40" fmla="*/ 624 w 850"/>
                <a:gd name="T4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595">
                  <a:moveTo>
                    <a:pt x="624" y="85"/>
                  </a:moveTo>
                  <a:lnTo>
                    <a:pt x="538" y="142"/>
                  </a:lnTo>
                  <a:lnTo>
                    <a:pt x="425" y="170"/>
                  </a:lnTo>
                  <a:lnTo>
                    <a:pt x="368" y="85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83" y="114"/>
                  </a:lnTo>
                  <a:lnTo>
                    <a:pt x="227" y="142"/>
                  </a:lnTo>
                  <a:lnTo>
                    <a:pt x="28" y="28"/>
                  </a:lnTo>
                  <a:lnTo>
                    <a:pt x="0" y="142"/>
                  </a:lnTo>
                  <a:lnTo>
                    <a:pt x="198" y="227"/>
                  </a:lnTo>
                  <a:lnTo>
                    <a:pt x="227" y="284"/>
                  </a:lnTo>
                  <a:lnTo>
                    <a:pt x="198" y="340"/>
                  </a:lnTo>
                  <a:lnTo>
                    <a:pt x="397" y="539"/>
                  </a:lnTo>
                  <a:lnTo>
                    <a:pt x="453" y="595"/>
                  </a:lnTo>
                  <a:lnTo>
                    <a:pt x="680" y="45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50" y="85"/>
                  </a:lnTo>
                  <a:lnTo>
                    <a:pt x="765" y="0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931" y="4174"/>
              <a:ext cx="369" cy="340"/>
            </a:xfrm>
            <a:custGeom>
              <a:avLst/>
              <a:gdLst>
                <a:gd name="T0" fmla="*/ 0 w 369"/>
                <a:gd name="T1" fmla="*/ 56 h 340"/>
                <a:gd name="T2" fmla="*/ 29 w 369"/>
                <a:gd name="T3" fmla="*/ 113 h 340"/>
                <a:gd name="T4" fmla="*/ 57 w 369"/>
                <a:gd name="T5" fmla="*/ 113 h 340"/>
                <a:gd name="T6" fmla="*/ 170 w 369"/>
                <a:gd name="T7" fmla="*/ 170 h 340"/>
                <a:gd name="T8" fmla="*/ 170 w 369"/>
                <a:gd name="T9" fmla="*/ 283 h 340"/>
                <a:gd name="T10" fmla="*/ 227 w 369"/>
                <a:gd name="T11" fmla="*/ 340 h 340"/>
                <a:gd name="T12" fmla="*/ 312 w 369"/>
                <a:gd name="T13" fmla="*/ 340 h 340"/>
                <a:gd name="T14" fmla="*/ 284 w 369"/>
                <a:gd name="T15" fmla="*/ 170 h 340"/>
                <a:gd name="T16" fmla="*/ 369 w 369"/>
                <a:gd name="T17" fmla="*/ 113 h 340"/>
                <a:gd name="T18" fmla="*/ 227 w 369"/>
                <a:gd name="T19" fmla="*/ 0 h 340"/>
                <a:gd name="T20" fmla="*/ 57 w 369"/>
                <a:gd name="T21" fmla="*/ 0 h 340"/>
                <a:gd name="T22" fmla="*/ 0 w 369"/>
                <a:gd name="T2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9" h="340">
                  <a:moveTo>
                    <a:pt x="0" y="56"/>
                  </a:moveTo>
                  <a:lnTo>
                    <a:pt x="29" y="113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7" y="340"/>
                  </a:lnTo>
                  <a:lnTo>
                    <a:pt x="312" y="340"/>
                  </a:lnTo>
                  <a:lnTo>
                    <a:pt x="284" y="170"/>
                  </a:lnTo>
                  <a:lnTo>
                    <a:pt x="369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4668" y="4174"/>
              <a:ext cx="1163" cy="765"/>
            </a:xfrm>
            <a:custGeom>
              <a:avLst/>
              <a:gdLst>
                <a:gd name="T0" fmla="*/ 0 w 1163"/>
                <a:gd name="T1" fmla="*/ 680 h 765"/>
                <a:gd name="T2" fmla="*/ 57 w 1163"/>
                <a:gd name="T3" fmla="*/ 425 h 765"/>
                <a:gd name="T4" fmla="*/ 227 w 1163"/>
                <a:gd name="T5" fmla="*/ 397 h 765"/>
                <a:gd name="T6" fmla="*/ 312 w 1163"/>
                <a:gd name="T7" fmla="*/ 312 h 765"/>
                <a:gd name="T8" fmla="*/ 312 w 1163"/>
                <a:gd name="T9" fmla="*/ 227 h 765"/>
                <a:gd name="T10" fmla="*/ 511 w 1163"/>
                <a:gd name="T11" fmla="*/ 170 h 765"/>
                <a:gd name="T12" fmla="*/ 482 w 1163"/>
                <a:gd name="T13" fmla="*/ 85 h 765"/>
                <a:gd name="T14" fmla="*/ 567 w 1163"/>
                <a:gd name="T15" fmla="*/ 28 h 765"/>
                <a:gd name="T16" fmla="*/ 907 w 1163"/>
                <a:gd name="T17" fmla="*/ 28 h 765"/>
                <a:gd name="T18" fmla="*/ 964 w 1163"/>
                <a:gd name="T19" fmla="*/ 0 h 765"/>
                <a:gd name="T20" fmla="*/ 1021 w 1163"/>
                <a:gd name="T21" fmla="*/ 28 h 765"/>
                <a:gd name="T22" fmla="*/ 1163 w 1163"/>
                <a:gd name="T23" fmla="*/ 0 h 765"/>
                <a:gd name="T24" fmla="*/ 1163 w 1163"/>
                <a:gd name="T25" fmla="*/ 85 h 765"/>
                <a:gd name="T26" fmla="*/ 964 w 1163"/>
                <a:gd name="T27" fmla="*/ 283 h 765"/>
                <a:gd name="T28" fmla="*/ 737 w 1163"/>
                <a:gd name="T29" fmla="*/ 312 h 765"/>
                <a:gd name="T30" fmla="*/ 652 w 1163"/>
                <a:gd name="T31" fmla="*/ 482 h 765"/>
                <a:gd name="T32" fmla="*/ 369 w 1163"/>
                <a:gd name="T33" fmla="*/ 567 h 765"/>
                <a:gd name="T34" fmla="*/ 340 w 1163"/>
                <a:gd name="T35" fmla="*/ 652 h 765"/>
                <a:gd name="T36" fmla="*/ 227 w 1163"/>
                <a:gd name="T37" fmla="*/ 652 h 765"/>
                <a:gd name="T38" fmla="*/ 85 w 1163"/>
                <a:gd name="T39" fmla="*/ 765 h 765"/>
                <a:gd name="T40" fmla="*/ 0 w 1163"/>
                <a:gd name="T41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3" h="765">
                  <a:moveTo>
                    <a:pt x="0" y="680"/>
                  </a:moveTo>
                  <a:lnTo>
                    <a:pt x="57" y="425"/>
                  </a:lnTo>
                  <a:lnTo>
                    <a:pt x="227" y="397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511" y="170"/>
                  </a:lnTo>
                  <a:lnTo>
                    <a:pt x="482" y="85"/>
                  </a:lnTo>
                  <a:lnTo>
                    <a:pt x="567" y="28"/>
                  </a:lnTo>
                  <a:lnTo>
                    <a:pt x="907" y="28"/>
                  </a:lnTo>
                  <a:lnTo>
                    <a:pt x="964" y="0"/>
                  </a:lnTo>
                  <a:lnTo>
                    <a:pt x="1021" y="28"/>
                  </a:lnTo>
                  <a:lnTo>
                    <a:pt x="1163" y="0"/>
                  </a:lnTo>
                  <a:lnTo>
                    <a:pt x="1163" y="85"/>
                  </a:lnTo>
                  <a:lnTo>
                    <a:pt x="964" y="283"/>
                  </a:lnTo>
                  <a:lnTo>
                    <a:pt x="737" y="312"/>
                  </a:lnTo>
                  <a:lnTo>
                    <a:pt x="652" y="482"/>
                  </a:lnTo>
                  <a:lnTo>
                    <a:pt x="369" y="567"/>
                  </a:lnTo>
                  <a:lnTo>
                    <a:pt x="340" y="652"/>
                  </a:lnTo>
                  <a:lnTo>
                    <a:pt x="227" y="652"/>
                  </a:lnTo>
                  <a:lnTo>
                    <a:pt x="85" y="765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903" y="3749"/>
              <a:ext cx="1389" cy="1190"/>
            </a:xfrm>
            <a:custGeom>
              <a:avLst/>
              <a:gdLst>
                <a:gd name="T0" fmla="*/ 0 w 1389"/>
                <a:gd name="T1" fmla="*/ 255 h 1190"/>
                <a:gd name="T2" fmla="*/ 28 w 1389"/>
                <a:gd name="T3" fmla="*/ 481 h 1190"/>
                <a:gd name="T4" fmla="*/ 85 w 1389"/>
                <a:gd name="T5" fmla="*/ 425 h 1190"/>
                <a:gd name="T6" fmla="*/ 255 w 1389"/>
                <a:gd name="T7" fmla="*/ 425 h 1190"/>
                <a:gd name="T8" fmla="*/ 397 w 1389"/>
                <a:gd name="T9" fmla="*/ 538 h 1190"/>
                <a:gd name="T10" fmla="*/ 312 w 1389"/>
                <a:gd name="T11" fmla="*/ 595 h 1190"/>
                <a:gd name="T12" fmla="*/ 340 w 1389"/>
                <a:gd name="T13" fmla="*/ 765 h 1190"/>
                <a:gd name="T14" fmla="*/ 397 w 1389"/>
                <a:gd name="T15" fmla="*/ 907 h 1190"/>
                <a:gd name="T16" fmla="*/ 453 w 1389"/>
                <a:gd name="T17" fmla="*/ 907 h 1190"/>
                <a:gd name="T18" fmla="*/ 510 w 1389"/>
                <a:gd name="T19" fmla="*/ 963 h 1190"/>
                <a:gd name="T20" fmla="*/ 510 w 1389"/>
                <a:gd name="T21" fmla="*/ 1048 h 1190"/>
                <a:gd name="T22" fmla="*/ 624 w 1389"/>
                <a:gd name="T23" fmla="*/ 1190 h 1190"/>
                <a:gd name="T24" fmla="*/ 765 w 1389"/>
                <a:gd name="T25" fmla="*/ 1105 h 1190"/>
                <a:gd name="T26" fmla="*/ 822 w 1389"/>
                <a:gd name="T27" fmla="*/ 850 h 1190"/>
                <a:gd name="T28" fmla="*/ 992 w 1389"/>
                <a:gd name="T29" fmla="*/ 822 h 1190"/>
                <a:gd name="T30" fmla="*/ 1077 w 1389"/>
                <a:gd name="T31" fmla="*/ 737 h 1190"/>
                <a:gd name="T32" fmla="*/ 1077 w 1389"/>
                <a:gd name="T33" fmla="*/ 652 h 1190"/>
                <a:gd name="T34" fmla="*/ 1276 w 1389"/>
                <a:gd name="T35" fmla="*/ 595 h 1190"/>
                <a:gd name="T36" fmla="*/ 1247 w 1389"/>
                <a:gd name="T37" fmla="*/ 510 h 1190"/>
                <a:gd name="T38" fmla="*/ 1332 w 1389"/>
                <a:gd name="T39" fmla="*/ 453 h 1190"/>
                <a:gd name="T40" fmla="*/ 1361 w 1389"/>
                <a:gd name="T41" fmla="*/ 453 h 1190"/>
                <a:gd name="T42" fmla="*/ 1389 w 1389"/>
                <a:gd name="T43" fmla="*/ 396 h 1190"/>
                <a:gd name="T44" fmla="*/ 1332 w 1389"/>
                <a:gd name="T45" fmla="*/ 368 h 1190"/>
                <a:gd name="T46" fmla="*/ 1332 w 1389"/>
                <a:gd name="T47" fmla="*/ 311 h 1190"/>
                <a:gd name="T48" fmla="*/ 1276 w 1389"/>
                <a:gd name="T49" fmla="*/ 255 h 1190"/>
                <a:gd name="T50" fmla="*/ 1247 w 1389"/>
                <a:gd name="T51" fmla="*/ 198 h 1190"/>
                <a:gd name="T52" fmla="*/ 1134 w 1389"/>
                <a:gd name="T53" fmla="*/ 198 h 1190"/>
                <a:gd name="T54" fmla="*/ 964 w 1389"/>
                <a:gd name="T55" fmla="*/ 283 h 1190"/>
                <a:gd name="T56" fmla="*/ 935 w 1389"/>
                <a:gd name="T57" fmla="*/ 255 h 1190"/>
                <a:gd name="T58" fmla="*/ 935 w 1389"/>
                <a:gd name="T59" fmla="*/ 85 h 1190"/>
                <a:gd name="T60" fmla="*/ 879 w 1389"/>
                <a:gd name="T61" fmla="*/ 85 h 1190"/>
                <a:gd name="T62" fmla="*/ 850 w 1389"/>
                <a:gd name="T63" fmla="*/ 0 h 1190"/>
                <a:gd name="T64" fmla="*/ 652 w 1389"/>
                <a:gd name="T65" fmla="*/ 170 h 1190"/>
                <a:gd name="T66" fmla="*/ 595 w 1389"/>
                <a:gd name="T67" fmla="*/ 170 h 1190"/>
                <a:gd name="T68" fmla="*/ 482 w 1389"/>
                <a:gd name="T69" fmla="*/ 226 h 1190"/>
                <a:gd name="T70" fmla="*/ 340 w 1389"/>
                <a:gd name="T71" fmla="*/ 226 h 1190"/>
                <a:gd name="T72" fmla="*/ 142 w 1389"/>
                <a:gd name="T73" fmla="*/ 170 h 1190"/>
                <a:gd name="T74" fmla="*/ 0 w 1389"/>
                <a:gd name="T75" fmla="*/ 255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9" h="1190">
                  <a:moveTo>
                    <a:pt x="0" y="255"/>
                  </a:moveTo>
                  <a:lnTo>
                    <a:pt x="28" y="481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397" y="538"/>
                  </a:lnTo>
                  <a:lnTo>
                    <a:pt x="312" y="595"/>
                  </a:lnTo>
                  <a:lnTo>
                    <a:pt x="340" y="765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510" y="963"/>
                  </a:lnTo>
                  <a:lnTo>
                    <a:pt x="510" y="1048"/>
                  </a:lnTo>
                  <a:lnTo>
                    <a:pt x="624" y="1190"/>
                  </a:lnTo>
                  <a:lnTo>
                    <a:pt x="765" y="1105"/>
                  </a:lnTo>
                  <a:lnTo>
                    <a:pt x="822" y="850"/>
                  </a:lnTo>
                  <a:lnTo>
                    <a:pt x="992" y="822"/>
                  </a:lnTo>
                  <a:lnTo>
                    <a:pt x="1077" y="737"/>
                  </a:lnTo>
                  <a:lnTo>
                    <a:pt x="1077" y="652"/>
                  </a:lnTo>
                  <a:lnTo>
                    <a:pt x="1276" y="595"/>
                  </a:lnTo>
                  <a:lnTo>
                    <a:pt x="1247" y="510"/>
                  </a:lnTo>
                  <a:lnTo>
                    <a:pt x="1332" y="453"/>
                  </a:lnTo>
                  <a:lnTo>
                    <a:pt x="1361" y="453"/>
                  </a:lnTo>
                  <a:lnTo>
                    <a:pt x="1389" y="396"/>
                  </a:lnTo>
                  <a:lnTo>
                    <a:pt x="1332" y="368"/>
                  </a:lnTo>
                  <a:lnTo>
                    <a:pt x="1332" y="311"/>
                  </a:lnTo>
                  <a:lnTo>
                    <a:pt x="1276" y="255"/>
                  </a:lnTo>
                  <a:lnTo>
                    <a:pt x="1247" y="198"/>
                  </a:lnTo>
                  <a:lnTo>
                    <a:pt x="1134" y="198"/>
                  </a:lnTo>
                  <a:lnTo>
                    <a:pt x="964" y="283"/>
                  </a:lnTo>
                  <a:lnTo>
                    <a:pt x="935" y="255"/>
                  </a:lnTo>
                  <a:lnTo>
                    <a:pt x="935" y="85"/>
                  </a:lnTo>
                  <a:lnTo>
                    <a:pt x="879" y="85"/>
                  </a:lnTo>
                  <a:lnTo>
                    <a:pt x="850" y="0"/>
                  </a:lnTo>
                  <a:lnTo>
                    <a:pt x="652" y="170"/>
                  </a:lnTo>
                  <a:lnTo>
                    <a:pt x="595" y="170"/>
                  </a:lnTo>
                  <a:lnTo>
                    <a:pt x="482" y="226"/>
                  </a:lnTo>
                  <a:lnTo>
                    <a:pt x="340" y="226"/>
                  </a:lnTo>
                  <a:lnTo>
                    <a:pt x="142" y="170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676" y="2728"/>
              <a:ext cx="1871" cy="1304"/>
            </a:xfrm>
            <a:custGeom>
              <a:avLst/>
              <a:gdLst>
                <a:gd name="T0" fmla="*/ 0 w 1871"/>
                <a:gd name="T1" fmla="*/ 1049 h 1304"/>
                <a:gd name="T2" fmla="*/ 85 w 1871"/>
                <a:gd name="T3" fmla="*/ 1134 h 1304"/>
                <a:gd name="T4" fmla="*/ 57 w 1871"/>
                <a:gd name="T5" fmla="*/ 1162 h 1304"/>
                <a:gd name="T6" fmla="*/ 142 w 1871"/>
                <a:gd name="T7" fmla="*/ 1191 h 1304"/>
                <a:gd name="T8" fmla="*/ 170 w 1871"/>
                <a:gd name="T9" fmla="*/ 1219 h 1304"/>
                <a:gd name="T10" fmla="*/ 142 w 1871"/>
                <a:gd name="T11" fmla="*/ 1247 h 1304"/>
                <a:gd name="T12" fmla="*/ 198 w 1871"/>
                <a:gd name="T13" fmla="*/ 1276 h 1304"/>
                <a:gd name="T14" fmla="*/ 227 w 1871"/>
                <a:gd name="T15" fmla="*/ 1276 h 1304"/>
                <a:gd name="T16" fmla="*/ 369 w 1871"/>
                <a:gd name="T17" fmla="*/ 1191 h 1304"/>
                <a:gd name="T18" fmla="*/ 567 w 1871"/>
                <a:gd name="T19" fmla="*/ 1247 h 1304"/>
                <a:gd name="T20" fmla="*/ 709 w 1871"/>
                <a:gd name="T21" fmla="*/ 1247 h 1304"/>
                <a:gd name="T22" fmla="*/ 822 w 1871"/>
                <a:gd name="T23" fmla="*/ 1191 h 1304"/>
                <a:gd name="T24" fmla="*/ 879 w 1871"/>
                <a:gd name="T25" fmla="*/ 1191 h 1304"/>
                <a:gd name="T26" fmla="*/ 1077 w 1871"/>
                <a:gd name="T27" fmla="*/ 1021 h 1304"/>
                <a:gd name="T28" fmla="*/ 1106 w 1871"/>
                <a:gd name="T29" fmla="*/ 1106 h 1304"/>
                <a:gd name="T30" fmla="*/ 1162 w 1871"/>
                <a:gd name="T31" fmla="*/ 1106 h 1304"/>
                <a:gd name="T32" fmla="*/ 1162 w 1871"/>
                <a:gd name="T33" fmla="*/ 1276 h 1304"/>
                <a:gd name="T34" fmla="*/ 1191 w 1871"/>
                <a:gd name="T35" fmla="*/ 1304 h 1304"/>
                <a:gd name="T36" fmla="*/ 1361 w 1871"/>
                <a:gd name="T37" fmla="*/ 1219 h 1304"/>
                <a:gd name="T38" fmla="*/ 1474 w 1871"/>
                <a:gd name="T39" fmla="*/ 1219 h 1304"/>
                <a:gd name="T40" fmla="*/ 1531 w 1871"/>
                <a:gd name="T41" fmla="*/ 1247 h 1304"/>
                <a:gd name="T42" fmla="*/ 1616 w 1871"/>
                <a:gd name="T43" fmla="*/ 1191 h 1304"/>
                <a:gd name="T44" fmla="*/ 1843 w 1871"/>
                <a:gd name="T45" fmla="*/ 1191 h 1304"/>
                <a:gd name="T46" fmla="*/ 1871 w 1871"/>
                <a:gd name="T47" fmla="*/ 1077 h 1304"/>
                <a:gd name="T48" fmla="*/ 1871 w 1871"/>
                <a:gd name="T49" fmla="*/ 935 h 1304"/>
                <a:gd name="T50" fmla="*/ 1758 w 1871"/>
                <a:gd name="T51" fmla="*/ 964 h 1304"/>
                <a:gd name="T52" fmla="*/ 1616 w 1871"/>
                <a:gd name="T53" fmla="*/ 935 h 1304"/>
                <a:gd name="T54" fmla="*/ 1588 w 1871"/>
                <a:gd name="T55" fmla="*/ 822 h 1304"/>
                <a:gd name="T56" fmla="*/ 1531 w 1871"/>
                <a:gd name="T57" fmla="*/ 765 h 1304"/>
                <a:gd name="T58" fmla="*/ 1616 w 1871"/>
                <a:gd name="T59" fmla="*/ 680 h 1304"/>
                <a:gd name="T60" fmla="*/ 1588 w 1871"/>
                <a:gd name="T61" fmla="*/ 567 h 1304"/>
                <a:gd name="T62" fmla="*/ 1418 w 1871"/>
                <a:gd name="T63" fmla="*/ 510 h 1304"/>
                <a:gd name="T64" fmla="*/ 1418 w 1871"/>
                <a:gd name="T65" fmla="*/ 454 h 1304"/>
                <a:gd name="T66" fmla="*/ 1361 w 1871"/>
                <a:gd name="T67" fmla="*/ 397 h 1304"/>
                <a:gd name="T68" fmla="*/ 1332 w 1871"/>
                <a:gd name="T69" fmla="*/ 312 h 1304"/>
                <a:gd name="T70" fmla="*/ 1276 w 1871"/>
                <a:gd name="T71" fmla="*/ 283 h 1304"/>
                <a:gd name="T72" fmla="*/ 1247 w 1871"/>
                <a:gd name="T73" fmla="*/ 227 h 1304"/>
                <a:gd name="T74" fmla="*/ 1276 w 1871"/>
                <a:gd name="T75" fmla="*/ 198 h 1304"/>
                <a:gd name="T76" fmla="*/ 1191 w 1871"/>
                <a:gd name="T77" fmla="*/ 113 h 1304"/>
                <a:gd name="T78" fmla="*/ 1077 w 1871"/>
                <a:gd name="T79" fmla="*/ 28 h 1304"/>
                <a:gd name="T80" fmla="*/ 879 w 1871"/>
                <a:gd name="T81" fmla="*/ 0 h 1304"/>
                <a:gd name="T82" fmla="*/ 595 w 1871"/>
                <a:gd name="T83" fmla="*/ 57 h 1304"/>
                <a:gd name="T84" fmla="*/ 567 w 1871"/>
                <a:gd name="T85" fmla="*/ 255 h 1304"/>
                <a:gd name="T86" fmla="*/ 595 w 1871"/>
                <a:gd name="T87" fmla="*/ 368 h 1304"/>
                <a:gd name="T88" fmla="*/ 567 w 1871"/>
                <a:gd name="T89" fmla="*/ 454 h 1304"/>
                <a:gd name="T90" fmla="*/ 510 w 1871"/>
                <a:gd name="T91" fmla="*/ 510 h 1304"/>
                <a:gd name="T92" fmla="*/ 539 w 1871"/>
                <a:gd name="T93" fmla="*/ 624 h 1304"/>
                <a:gd name="T94" fmla="*/ 510 w 1871"/>
                <a:gd name="T95" fmla="*/ 680 h 1304"/>
                <a:gd name="T96" fmla="*/ 397 w 1871"/>
                <a:gd name="T97" fmla="*/ 850 h 1304"/>
                <a:gd name="T98" fmla="*/ 340 w 1871"/>
                <a:gd name="T99" fmla="*/ 822 h 1304"/>
                <a:gd name="T100" fmla="*/ 312 w 1871"/>
                <a:gd name="T101" fmla="*/ 879 h 1304"/>
                <a:gd name="T102" fmla="*/ 255 w 1871"/>
                <a:gd name="T103" fmla="*/ 907 h 1304"/>
                <a:gd name="T104" fmla="*/ 227 w 1871"/>
                <a:gd name="T105" fmla="*/ 935 h 1304"/>
                <a:gd name="T106" fmla="*/ 113 w 1871"/>
                <a:gd name="T107" fmla="*/ 907 h 1304"/>
                <a:gd name="T108" fmla="*/ 57 w 1871"/>
                <a:gd name="T109" fmla="*/ 1021 h 1304"/>
                <a:gd name="T110" fmla="*/ 0 w 1871"/>
                <a:gd name="T111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304">
                  <a:moveTo>
                    <a:pt x="0" y="1049"/>
                  </a:moveTo>
                  <a:lnTo>
                    <a:pt x="85" y="1134"/>
                  </a:lnTo>
                  <a:lnTo>
                    <a:pt x="57" y="1162"/>
                  </a:lnTo>
                  <a:lnTo>
                    <a:pt x="142" y="1191"/>
                  </a:lnTo>
                  <a:lnTo>
                    <a:pt x="170" y="1219"/>
                  </a:lnTo>
                  <a:lnTo>
                    <a:pt x="142" y="1247"/>
                  </a:lnTo>
                  <a:lnTo>
                    <a:pt x="198" y="1276"/>
                  </a:lnTo>
                  <a:lnTo>
                    <a:pt x="227" y="1276"/>
                  </a:lnTo>
                  <a:lnTo>
                    <a:pt x="369" y="1191"/>
                  </a:lnTo>
                  <a:lnTo>
                    <a:pt x="567" y="1247"/>
                  </a:lnTo>
                  <a:lnTo>
                    <a:pt x="709" y="1247"/>
                  </a:lnTo>
                  <a:lnTo>
                    <a:pt x="822" y="1191"/>
                  </a:lnTo>
                  <a:lnTo>
                    <a:pt x="879" y="1191"/>
                  </a:lnTo>
                  <a:lnTo>
                    <a:pt x="1077" y="1021"/>
                  </a:lnTo>
                  <a:lnTo>
                    <a:pt x="1106" y="1106"/>
                  </a:lnTo>
                  <a:lnTo>
                    <a:pt x="1162" y="1106"/>
                  </a:lnTo>
                  <a:lnTo>
                    <a:pt x="1162" y="1276"/>
                  </a:lnTo>
                  <a:lnTo>
                    <a:pt x="1191" y="1304"/>
                  </a:lnTo>
                  <a:lnTo>
                    <a:pt x="1361" y="1219"/>
                  </a:lnTo>
                  <a:lnTo>
                    <a:pt x="1474" y="1219"/>
                  </a:lnTo>
                  <a:lnTo>
                    <a:pt x="1531" y="1247"/>
                  </a:lnTo>
                  <a:lnTo>
                    <a:pt x="1616" y="1191"/>
                  </a:lnTo>
                  <a:lnTo>
                    <a:pt x="1843" y="1191"/>
                  </a:lnTo>
                  <a:lnTo>
                    <a:pt x="1871" y="1077"/>
                  </a:lnTo>
                  <a:lnTo>
                    <a:pt x="1871" y="935"/>
                  </a:lnTo>
                  <a:lnTo>
                    <a:pt x="1758" y="964"/>
                  </a:lnTo>
                  <a:lnTo>
                    <a:pt x="1616" y="935"/>
                  </a:lnTo>
                  <a:lnTo>
                    <a:pt x="1588" y="822"/>
                  </a:lnTo>
                  <a:lnTo>
                    <a:pt x="1531" y="765"/>
                  </a:lnTo>
                  <a:lnTo>
                    <a:pt x="1616" y="680"/>
                  </a:lnTo>
                  <a:lnTo>
                    <a:pt x="1588" y="567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61" y="397"/>
                  </a:lnTo>
                  <a:lnTo>
                    <a:pt x="1332" y="312"/>
                  </a:lnTo>
                  <a:lnTo>
                    <a:pt x="1276" y="283"/>
                  </a:lnTo>
                  <a:lnTo>
                    <a:pt x="1247" y="227"/>
                  </a:lnTo>
                  <a:lnTo>
                    <a:pt x="1276" y="198"/>
                  </a:lnTo>
                  <a:lnTo>
                    <a:pt x="1191" y="113"/>
                  </a:lnTo>
                  <a:lnTo>
                    <a:pt x="1077" y="28"/>
                  </a:lnTo>
                  <a:lnTo>
                    <a:pt x="879" y="0"/>
                  </a:lnTo>
                  <a:lnTo>
                    <a:pt x="595" y="57"/>
                  </a:lnTo>
                  <a:lnTo>
                    <a:pt x="567" y="255"/>
                  </a:lnTo>
                  <a:lnTo>
                    <a:pt x="595" y="368"/>
                  </a:lnTo>
                  <a:lnTo>
                    <a:pt x="567" y="454"/>
                  </a:lnTo>
                  <a:lnTo>
                    <a:pt x="510" y="510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397" y="850"/>
                  </a:lnTo>
                  <a:lnTo>
                    <a:pt x="340" y="822"/>
                  </a:lnTo>
                  <a:lnTo>
                    <a:pt x="312" y="879"/>
                  </a:lnTo>
                  <a:lnTo>
                    <a:pt x="255" y="907"/>
                  </a:lnTo>
                  <a:lnTo>
                    <a:pt x="227" y="935"/>
                  </a:lnTo>
                  <a:lnTo>
                    <a:pt x="113" y="907"/>
                  </a:lnTo>
                  <a:lnTo>
                    <a:pt x="57" y="1021"/>
                  </a:lnTo>
                  <a:lnTo>
                    <a:pt x="0" y="104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307" y="1764"/>
              <a:ext cx="1021" cy="2013"/>
            </a:xfrm>
            <a:custGeom>
              <a:avLst/>
              <a:gdLst>
                <a:gd name="T0" fmla="*/ 29 w 1021"/>
                <a:gd name="T1" fmla="*/ 1531 h 2013"/>
                <a:gd name="T2" fmla="*/ 57 w 1021"/>
                <a:gd name="T3" fmla="*/ 1531 h 2013"/>
                <a:gd name="T4" fmla="*/ 86 w 1021"/>
                <a:gd name="T5" fmla="*/ 1588 h 2013"/>
                <a:gd name="T6" fmla="*/ 57 w 1021"/>
                <a:gd name="T7" fmla="*/ 1644 h 2013"/>
                <a:gd name="T8" fmla="*/ 86 w 1021"/>
                <a:gd name="T9" fmla="*/ 1729 h 2013"/>
                <a:gd name="T10" fmla="*/ 199 w 1021"/>
                <a:gd name="T11" fmla="*/ 1758 h 2013"/>
                <a:gd name="T12" fmla="*/ 312 w 1021"/>
                <a:gd name="T13" fmla="*/ 1843 h 2013"/>
                <a:gd name="T14" fmla="*/ 369 w 1021"/>
                <a:gd name="T15" fmla="*/ 1843 h 2013"/>
                <a:gd name="T16" fmla="*/ 369 w 1021"/>
                <a:gd name="T17" fmla="*/ 2013 h 2013"/>
                <a:gd name="T18" fmla="*/ 426 w 1021"/>
                <a:gd name="T19" fmla="*/ 1985 h 2013"/>
                <a:gd name="T20" fmla="*/ 482 w 1021"/>
                <a:gd name="T21" fmla="*/ 1871 h 2013"/>
                <a:gd name="T22" fmla="*/ 596 w 1021"/>
                <a:gd name="T23" fmla="*/ 1899 h 2013"/>
                <a:gd name="T24" fmla="*/ 624 w 1021"/>
                <a:gd name="T25" fmla="*/ 1871 h 2013"/>
                <a:gd name="T26" fmla="*/ 681 w 1021"/>
                <a:gd name="T27" fmla="*/ 1843 h 2013"/>
                <a:gd name="T28" fmla="*/ 709 w 1021"/>
                <a:gd name="T29" fmla="*/ 1786 h 2013"/>
                <a:gd name="T30" fmla="*/ 766 w 1021"/>
                <a:gd name="T31" fmla="*/ 1814 h 2013"/>
                <a:gd name="T32" fmla="*/ 879 w 1021"/>
                <a:gd name="T33" fmla="*/ 1644 h 2013"/>
                <a:gd name="T34" fmla="*/ 908 w 1021"/>
                <a:gd name="T35" fmla="*/ 1588 h 2013"/>
                <a:gd name="T36" fmla="*/ 879 w 1021"/>
                <a:gd name="T37" fmla="*/ 1474 h 2013"/>
                <a:gd name="T38" fmla="*/ 936 w 1021"/>
                <a:gd name="T39" fmla="*/ 1418 h 2013"/>
                <a:gd name="T40" fmla="*/ 964 w 1021"/>
                <a:gd name="T41" fmla="*/ 1332 h 2013"/>
                <a:gd name="T42" fmla="*/ 936 w 1021"/>
                <a:gd name="T43" fmla="*/ 1219 h 2013"/>
                <a:gd name="T44" fmla="*/ 964 w 1021"/>
                <a:gd name="T45" fmla="*/ 1021 h 2013"/>
                <a:gd name="T46" fmla="*/ 908 w 1021"/>
                <a:gd name="T47" fmla="*/ 964 h 2013"/>
                <a:gd name="T48" fmla="*/ 879 w 1021"/>
                <a:gd name="T49" fmla="*/ 907 h 2013"/>
                <a:gd name="T50" fmla="*/ 766 w 1021"/>
                <a:gd name="T51" fmla="*/ 879 h 2013"/>
                <a:gd name="T52" fmla="*/ 709 w 1021"/>
                <a:gd name="T53" fmla="*/ 794 h 2013"/>
                <a:gd name="T54" fmla="*/ 709 w 1021"/>
                <a:gd name="T55" fmla="*/ 709 h 2013"/>
                <a:gd name="T56" fmla="*/ 908 w 1021"/>
                <a:gd name="T57" fmla="*/ 680 h 2013"/>
                <a:gd name="T58" fmla="*/ 1021 w 1021"/>
                <a:gd name="T59" fmla="*/ 624 h 2013"/>
                <a:gd name="T60" fmla="*/ 1021 w 1021"/>
                <a:gd name="T61" fmla="*/ 539 h 2013"/>
                <a:gd name="T62" fmla="*/ 908 w 1021"/>
                <a:gd name="T63" fmla="*/ 454 h 2013"/>
                <a:gd name="T64" fmla="*/ 936 w 1021"/>
                <a:gd name="T65" fmla="*/ 369 h 2013"/>
                <a:gd name="T66" fmla="*/ 908 w 1021"/>
                <a:gd name="T67" fmla="*/ 340 h 2013"/>
                <a:gd name="T68" fmla="*/ 1021 w 1021"/>
                <a:gd name="T69" fmla="*/ 170 h 2013"/>
                <a:gd name="T70" fmla="*/ 1021 w 1021"/>
                <a:gd name="T71" fmla="*/ 85 h 2013"/>
                <a:gd name="T72" fmla="*/ 879 w 1021"/>
                <a:gd name="T73" fmla="*/ 0 h 2013"/>
                <a:gd name="T74" fmla="*/ 653 w 1021"/>
                <a:gd name="T75" fmla="*/ 57 h 2013"/>
                <a:gd name="T76" fmla="*/ 624 w 1021"/>
                <a:gd name="T77" fmla="*/ 113 h 2013"/>
                <a:gd name="T78" fmla="*/ 624 w 1021"/>
                <a:gd name="T79" fmla="*/ 198 h 2013"/>
                <a:gd name="T80" fmla="*/ 511 w 1021"/>
                <a:gd name="T81" fmla="*/ 284 h 2013"/>
                <a:gd name="T82" fmla="*/ 511 w 1021"/>
                <a:gd name="T83" fmla="*/ 567 h 2013"/>
                <a:gd name="T84" fmla="*/ 482 w 1021"/>
                <a:gd name="T85" fmla="*/ 624 h 2013"/>
                <a:gd name="T86" fmla="*/ 454 w 1021"/>
                <a:gd name="T87" fmla="*/ 595 h 2013"/>
                <a:gd name="T88" fmla="*/ 227 w 1021"/>
                <a:gd name="T89" fmla="*/ 595 h 2013"/>
                <a:gd name="T90" fmla="*/ 199 w 1021"/>
                <a:gd name="T91" fmla="*/ 680 h 2013"/>
                <a:gd name="T92" fmla="*/ 256 w 1021"/>
                <a:gd name="T93" fmla="*/ 680 h 2013"/>
                <a:gd name="T94" fmla="*/ 227 w 1021"/>
                <a:gd name="T95" fmla="*/ 822 h 2013"/>
                <a:gd name="T96" fmla="*/ 142 w 1021"/>
                <a:gd name="T97" fmla="*/ 822 h 2013"/>
                <a:gd name="T98" fmla="*/ 86 w 1021"/>
                <a:gd name="T99" fmla="*/ 992 h 2013"/>
                <a:gd name="T100" fmla="*/ 0 w 1021"/>
                <a:gd name="T101" fmla="*/ 1191 h 2013"/>
                <a:gd name="T102" fmla="*/ 57 w 1021"/>
                <a:gd name="T103" fmla="*/ 1219 h 2013"/>
                <a:gd name="T104" fmla="*/ 57 w 1021"/>
                <a:gd name="T105" fmla="*/ 1304 h 2013"/>
                <a:gd name="T106" fmla="*/ 86 w 1021"/>
                <a:gd name="T107" fmla="*/ 1361 h 2013"/>
                <a:gd name="T108" fmla="*/ 0 w 1021"/>
                <a:gd name="T109" fmla="*/ 1474 h 2013"/>
                <a:gd name="T110" fmla="*/ 29 w 1021"/>
                <a:gd name="T111" fmla="*/ 1531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2013">
                  <a:moveTo>
                    <a:pt x="29" y="1531"/>
                  </a:moveTo>
                  <a:lnTo>
                    <a:pt x="57" y="1531"/>
                  </a:lnTo>
                  <a:lnTo>
                    <a:pt x="86" y="1588"/>
                  </a:lnTo>
                  <a:lnTo>
                    <a:pt x="57" y="1644"/>
                  </a:lnTo>
                  <a:lnTo>
                    <a:pt x="86" y="1729"/>
                  </a:lnTo>
                  <a:lnTo>
                    <a:pt x="199" y="1758"/>
                  </a:lnTo>
                  <a:lnTo>
                    <a:pt x="312" y="1843"/>
                  </a:lnTo>
                  <a:lnTo>
                    <a:pt x="369" y="1843"/>
                  </a:lnTo>
                  <a:lnTo>
                    <a:pt x="369" y="2013"/>
                  </a:lnTo>
                  <a:lnTo>
                    <a:pt x="426" y="1985"/>
                  </a:lnTo>
                  <a:lnTo>
                    <a:pt x="482" y="1871"/>
                  </a:lnTo>
                  <a:lnTo>
                    <a:pt x="596" y="1899"/>
                  </a:lnTo>
                  <a:lnTo>
                    <a:pt x="624" y="1871"/>
                  </a:lnTo>
                  <a:lnTo>
                    <a:pt x="681" y="1843"/>
                  </a:lnTo>
                  <a:lnTo>
                    <a:pt x="709" y="1786"/>
                  </a:lnTo>
                  <a:lnTo>
                    <a:pt x="766" y="1814"/>
                  </a:lnTo>
                  <a:lnTo>
                    <a:pt x="879" y="1644"/>
                  </a:lnTo>
                  <a:lnTo>
                    <a:pt x="908" y="1588"/>
                  </a:lnTo>
                  <a:lnTo>
                    <a:pt x="879" y="1474"/>
                  </a:lnTo>
                  <a:lnTo>
                    <a:pt x="936" y="1418"/>
                  </a:lnTo>
                  <a:lnTo>
                    <a:pt x="964" y="1332"/>
                  </a:lnTo>
                  <a:lnTo>
                    <a:pt x="936" y="1219"/>
                  </a:lnTo>
                  <a:lnTo>
                    <a:pt x="964" y="1021"/>
                  </a:lnTo>
                  <a:lnTo>
                    <a:pt x="908" y="964"/>
                  </a:lnTo>
                  <a:lnTo>
                    <a:pt x="879" y="907"/>
                  </a:lnTo>
                  <a:lnTo>
                    <a:pt x="766" y="879"/>
                  </a:lnTo>
                  <a:lnTo>
                    <a:pt x="709" y="794"/>
                  </a:lnTo>
                  <a:lnTo>
                    <a:pt x="709" y="709"/>
                  </a:lnTo>
                  <a:lnTo>
                    <a:pt x="908" y="680"/>
                  </a:lnTo>
                  <a:lnTo>
                    <a:pt x="1021" y="624"/>
                  </a:lnTo>
                  <a:lnTo>
                    <a:pt x="1021" y="539"/>
                  </a:lnTo>
                  <a:lnTo>
                    <a:pt x="908" y="454"/>
                  </a:lnTo>
                  <a:lnTo>
                    <a:pt x="936" y="369"/>
                  </a:lnTo>
                  <a:lnTo>
                    <a:pt x="908" y="340"/>
                  </a:lnTo>
                  <a:lnTo>
                    <a:pt x="1021" y="170"/>
                  </a:lnTo>
                  <a:lnTo>
                    <a:pt x="1021" y="85"/>
                  </a:lnTo>
                  <a:lnTo>
                    <a:pt x="879" y="0"/>
                  </a:lnTo>
                  <a:lnTo>
                    <a:pt x="653" y="57"/>
                  </a:lnTo>
                  <a:lnTo>
                    <a:pt x="624" y="113"/>
                  </a:lnTo>
                  <a:lnTo>
                    <a:pt x="624" y="198"/>
                  </a:lnTo>
                  <a:lnTo>
                    <a:pt x="511" y="284"/>
                  </a:lnTo>
                  <a:lnTo>
                    <a:pt x="511" y="567"/>
                  </a:lnTo>
                  <a:lnTo>
                    <a:pt x="482" y="624"/>
                  </a:lnTo>
                  <a:lnTo>
                    <a:pt x="454" y="595"/>
                  </a:lnTo>
                  <a:lnTo>
                    <a:pt x="227" y="595"/>
                  </a:lnTo>
                  <a:lnTo>
                    <a:pt x="199" y="680"/>
                  </a:lnTo>
                  <a:lnTo>
                    <a:pt x="256" y="680"/>
                  </a:lnTo>
                  <a:lnTo>
                    <a:pt x="227" y="822"/>
                  </a:lnTo>
                  <a:lnTo>
                    <a:pt x="142" y="822"/>
                  </a:lnTo>
                  <a:lnTo>
                    <a:pt x="86" y="992"/>
                  </a:lnTo>
                  <a:lnTo>
                    <a:pt x="0" y="1191"/>
                  </a:lnTo>
                  <a:lnTo>
                    <a:pt x="57" y="1219"/>
                  </a:lnTo>
                  <a:lnTo>
                    <a:pt x="57" y="1304"/>
                  </a:lnTo>
                  <a:lnTo>
                    <a:pt x="86" y="1361"/>
                  </a:lnTo>
                  <a:lnTo>
                    <a:pt x="0" y="1474"/>
                  </a:lnTo>
                  <a:lnTo>
                    <a:pt x="29" y="153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627" y="1452"/>
              <a:ext cx="1333" cy="1843"/>
            </a:xfrm>
            <a:custGeom>
              <a:avLst/>
              <a:gdLst>
                <a:gd name="T0" fmla="*/ 425 w 1333"/>
                <a:gd name="T1" fmla="*/ 255 h 1843"/>
                <a:gd name="T2" fmla="*/ 255 w 1333"/>
                <a:gd name="T3" fmla="*/ 425 h 1843"/>
                <a:gd name="T4" fmla="*/ 284 w 1333"/>
                <a:gd name="T5" fmla="*/ 482 h 1843"/>
                <a:gd name="T6" fmla="*/ 227 w 1333"/>
                <a:gd name="T7" fmla="*/ 652 h 1843"/>
                <a:gd name="T8" fmla="*/ 284 w 1333"/>
                <a:gd name="T9" fmla="*/ 737 h 1843"/>
                <a:gd name="T10" fmla="*/ 142 w 1333"/>
                <a:gd name="T11" fmla="*/ 907 h 1843"/>
                <a:gd name="T12" fmla="*/ 170 w 1333"/>
                <a:gd name="T13" fmla="*/ 964 h 1843"/>
                <a:gd name="T14" fmla="*/ 85 w 1333"/>
                <a:gd name="T15" fmla="*/ 1049 h 1843"/>
                <a:gd name="T16" fmla="*/ 28 w 1333"/>
                <a:gd name="T17" fmla="*/ 1191 h 1843"/>
                <a:gd name="T18" fmla="*/ 28 w 1333"/>
                <a:gd name="T19" fmla="*/ 1304 h 1843"/>
                <a:gd name="T20" fmla="*/ 0 w 1333"/>
                <a:gd name="T21" fmla="*/ 1361 h 1843"/>
                <a:gd name="T22" fmla="*/ 199 w 1333"/>
                <a:gd name="T23" fmla="*/ 1418 h 1843"/>
                <a:gd name="T24" fmla="*/ 170 w 1333"/>
                <a:gd name="T25" fmla="*/ 1503 h 1843"/>
                <a:gd name="T26" fmla="*/ 227 w 1333"/>
                <a:gd name="T27" fmla="*/ 1503 h 1843"/>
                <a:gd name="T28" fmla="*/ 255 w 1333"/>
                <a:gd name="T29" fmla="*/ 1616 h 1843"/>
                <a:gd name="T30" fmla="*/ 369 w 1333"/>
                <a:gd name="T31" fmla="*/ 1673 h 1843"/>
                <a:gd name="T32" fmla="*/ 369 w 1333"/>
                <a:gd name="T33" fmla="*/ 1730 h 1843"/>
                <a:gd name="T34" fmla="*/ 482 w 1333"/>
                <a:gd name="T35" fmla="*/ 1758 h 1843"/>
                <a:gd name="T36" fmla="*/ 482 w 1333"/>
                <a:gd name="T37" fmla="*/ 1843 h 1843"/>
                <a:gd name="T38" fmla="*/ 709 w 1333"/>
                <a:gd name="T39" fmla="*/ 1843 h 1843"/>
                <a:gd name="T40" fmla="*/ 680 w 1333"/>
                <a:gd name="T41" fmla="*/ 1786 h 1843"/>
                <a:gd name="T42" fmla="*/ 766 w 1333"/>
                <a:gd name="T43" fmla="*/ 1673 h 1843"/>
                <a:gd name="T44" fmla="*/ 737 w 1333"/>
                <a:gd name="T45" fmla="*/ 1616 h 1843"/>
                <a:gd name="T46" fmla="*/ 737 w 1333"/>
                <a:gd name="T47" fmla="*/ 1531 h 1843"/>
                <a:gd name="T48" fmla="*/ 680 w 1333"/>
                <a:gd name="T49" fmla="*/ 1503 h 1843"/>
                <a:gd name="T50" fmla="*/ 761 w 1333"/>
                <a:gd name="T51" fmla="*/ 1304 h 1843"/>
                <a:gd name="T52" fmla="*/ 822 w 1333"/>
                <a:gd name="T53" fmla="*/ 1134 h 1843"/>
                <a:gd name="T54" fmla="*/ 907 w 1333"/>
                <a:gd name="T55" fmla="*/ 1134 h 1843"/>
                <a:gd name="T56" fmla="*/ 936 w 1333"/>
                <a:gd name="T57" fmla="*/ 992 h 1843"/>
                <a:gd name="T58" fmla="*/ 879 w 1333"/>
                <a:gd name="T59" fmla="*/ 992 h 1843"/>
                <a:gd name="T60" fmla="*/ 907 w 1333"/>
                <a:gd name="T61" fmla="*/ 907 h 1843"/>
                <a:gd name="T62" fmla="*/ 1134 w 1333"/>
                <a:gd name="T63" fmla="*/ 907 h 1843"/>
                <a:gd name="T64" fmla="*/ 1162 w 1333"/>
                <a:gd name="T65" fmla="*/ 936 h 1843"/>
                <a:gd name="T66" fmla="*/ 1191 w 1333"/>
                <a:gd name="T67" fmla="*/ 879 h 1843"/>
                <a:gd name="T68" fmla="*/ 1191 w 1333"/>
                <a:gd name="T69" fmla="*/ 596 h 1843"/>
                <a:gd name="T70" fmla="*/ 1304 w 1333"/>
                <a:gd name="T71" fmla="*/ 510 h 1843"/>
                <a:gd name="T72" fmla="*/ 1304 w 1333"/>
                <a:gd name="T73" fmla="*/ 425 h 1843"/>
                <a:gd name="T74" fmla="*/ 1333 w 1333"/>
                <a:gd name="T75" fmla="*/ 369 h 1843"/>
                <a:gd name="T76" fmla="*/ 1219 w 1333"/>
                <a:gd name="T77" fmla="*/ 255 h 1843"/>
                <a:gd name="T78" fmla="*/ 1219 w 1333"/>
                <a:gd name="T79" fmla="*/ 170 h 1843"/>
                <a:gd name="T80" fmla="*/ 1162 w 1333"/>
                <a:gd name="T81" fmla="*/ 85 h 1843"/>
                <a:gd name="T82" fmla="*/ 737 w 1333"/>
                <a:gd name="T83" fmla="*/ 0 h 1843"/>
                <a:gd name="T84" fmla="*/ 567 w 1333"/>
                <a:gd name="T85" fmla="*/ 114 h 1843"/>
                <a:gd name="T86" fmla="*/ 510 w 1333"/>
                <a:gd name="T87" fmla="*/ 284 h 1843"/>
                <a:gd name="T88" fmla="*/ 425 w 1333"/>
                <a:gd name="T89" fmla="*/ 2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33" h="1843">
                  <a:moveTo>
                    <a:pt x="425" y="255"/>
                  </a:moveTo>
                  <a:lnTo>
                    <a:pt x="255" y="425"/>
                  </a:lnTo>
                  <a:lnTo>
                    <a:pt x="284" y="482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142" y="907"/>
                  </a:lnTo>
                  <a:lnTo>
                    <a:pt x="170" y="964"/>
                  </a:lnTo>
                  <a:lnTo>
                    <a:pt x="85" y="1049"/>
                  </a:lnTo>
                  <a:lnTo>
                    <a:pt x="28" y="1191"/>
                  </a:lnTo>
                  <a:lnTo>
                    <a:pt x="28" y="1304"/>
                  </a:lnTo>
                  <a:lnTo>
                    <a:pt x="0" y="1361"/>
                  </a:lnTo>
                  <a:lnTo>
                    <a:pt x="199" y="1418"/>
                  </a:lnTo>
                  <a:lnTo>
                    <a:pt x="170" y="1503"/>
                  </a:lnTo>
                  <a:lnTo>
                    <a:pt x="227" y="1503"/>
                  </a:lnTo>
                  <a:lnTo>
                    <a:pt x="255" y="1616"/>
                  </a:lnTo>
                  <a:lnTo>
                    <a:pt x="369" y="1673"/>
                  </a:lnTo>
                  <a:lnTo>
                    <a:pt x="369" y="1730"/>
                  </a:lnTo>
                  <a:lnTo>
                    <a:pt x="482" y="1758"/>
                  </a:lnTo>
                  <a:lnTo>
                    <a:pt x="482" y="1843"/>
                  </a:lnTo>
                  <a:lnTo>
                    <a:pt x="709" y="1843"/>
                  </a:lnTo>
                  <a:lnTo>
                    <a:pt x="680" y="1786"/>
                  </a:lnTo>
                  <a:lnTo>
                    <a:pt x="766" y="1673"/>
                  </a:lnTo>
                  <a:lnTo>
                    <a:pt x="737" y="1616"/>
                  </a:lnTo>
                  <a:lnTo>
                    <a:pt x="737" y="1531"/>
                  </a:lnTo>
                  <a:lnTo>
                    <a:pt x="680" y="1503"/>
                  </a:lnTo>
                  <a:lnTo>
                    <a:pt x="761" y="1304"/>
                  </a:lnTo>
                  <a:lnTo>
                    <a:pt x="822" y="1134"/>
                  </a:lnTo>
                  <a:lnTo>
                    <a:pt x="907" y="1134"/>
                  </a:lnTo>
                  <a:lnTo>
                    <a:pt x="936" y="992"/>
                  </a:lnTo>
                  <a:lnTo>
                    <a:pt x="879" y="992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62" y="936"/>
                  </a:lnTo>
                  <a:lnTo>
                    <a:pt x="1191" y="879"/>
                  </a:lnTo>
                  <a:lnTo>
                    <a:pt x="1191" y="596"/>
                  </a:lnTo>
                  <a:lnTo>
                    <a:pt x="1304" y="510"/>
                  </a:lnTo>
                  <a:lnTo>
                    <a:pt x="1304" y="425"/>
                  </a:lnTo>
                  <a:lnTo>
                    <a:pt x="1333" y="369"/>
                  </a:lnTo>
                  <a:lnTo>
                    <a:pt x="1219" y="255"/>
                  </a:lnTo>
                  <a:lnTo>
                    <a:pt x="1219" y="170"/>
                  </a:lnTo>
                  <a:lnTo>
                    <a:pt x="1162" y="85"/>
                  </a:lnTo>
                  <a:lnTo>
                    <a:pt x="737" y="0"/>
                  </a:lnTo>
                  <a:lnTo>
                    <a:pt x="567" y="114"/>
                  </a:lnTo>
                  <a:lnTo>
                    <a:pt x="510" y="284"/>
                  </a:lnTo>
                  <a:lnTo>
                    <a:pt x="425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4923" y="2728"/>
              <a:ext cx="1049" cy="1474"/>
            </a:xfrm>
            <a:custGeom>
              <a:avLst/>
              <a:gdLst>
                <a:gd name="T0" fmla="*/ 29 w 1049"/>
                <a:gd name="T1" fmla="*/ 198 h 1474"/>
                <a:gd name="T2" fmla="*/ 0 w 1049"/>
                <a:gd name="T3" fmla="*/ 227 h 1474"/>
                <a:gd name="T4" fmla="*/ 29 w 1049"/>
                <a:gd name="T5" fmla="*/ 283 h 1474"/>
                <a:gd name="T6" fmla="*/ 85 w 1049"/>
                <a:gd name="T7" fmla="*/ 312 h 1474"/>
                <a:gd name="T8" fmla="*/ 114 w 1049"/>
                <a:gd name="T9" fmla="*/ 397 h 1474"/>
                <a:gd name="T10" fmla="*/ 171 w 1049"/>
                <a:gd name="T11" fmla="*/ 454 h 1474"/>
                <a:gd name="T12" fmla="*/ 171 w 1049"/>
                <a:gd name="T13" fmla="*/ 510 h 1474"/>
                <a:gd name="T14" fmla="*/ 341 w 1049"/>
                <a:gd name="T15" fmla="*/ 567 h 1474"/>
                <a:gd name="T16" fmla="*/ 369 w 1049"/>
                <a:gd name="T17" fmla="*/ 680 h 1474"/>
                <a:gd name="T18" fmla="*/ 284 w 1049"/>
                <a:gd name="T19" fmla="*/ 765 h 1474"/>
                <a:gd name="T20" fmla="*/ 341 w 1049"/>
                <a:gd name="T21" fmla="*/ 822 h 1474"/>
                <a:gd name="T22" fmla="*/ 369 w 1049"/>
                <a:gd name="T23" fmla="*/ 935 h 1474"/>
                <a:gd name="T24" fmla="*/ 511 w 1049"/>
                <a:gd name="T25" fmla="*/ 964 h 1474"/>
                <a:gd name="T26" fmla="*/ 624 w 1049"/>
                <a:gd name="T27" fmla="*/ 935 h 1474"/>
                <a:gd name="T28" fmla="*/ 624 w 1049"/>
                <a:gd name="T29" fmla="*/ 1077 h 1474"/>
                <a:gd name="T30" fmla="*/ 596 w 1049"/>
                <a:gd name="T31" fmla="*/ 1191 h 1474"/>
                <a:gd name="T32" fmla="*/ 369 w 1049"/>
                <a:gd name="T33" fmla="*/ 1191 h 1474"/>
                <a:gd name="T34" fmla="*/ 284 w 1049"/>
                <a:gd name="T35" fmla="*/ 1247 h 1474"/>
                <a:gd name="T36" fmla="*/ 227 w 1049"/>
                <a:gd name="T37" fmla="*/ 1219 h 1474"/>
                <a:gd name="T38" fmla="*/ 256 w 1049"/>
                <a:gd name="T39" fmla="*/ 1276 h 1474"/>
                <a:gd name="T40" fmla="*/ 312 w 1049"/>
                <a:gd name="T41" fmla="*/ 1332 h 1474"/>
                <a:gd name="T42" fmla="*/ 312 w 1049"/>
                <a:gd name="T43" fmla="*/ 1389 h 1474"/>
                <a:gd name="T44" fmla="*/ 369 w 1049"/>
                <a:gd name="T45" fmla="*/ 1417 h 1474"/>
                <a:gd name="T46" fmla="*/ 341 w 1049"/>
                <a:gd name="T47" fmla="*/ 1474 h 1474"/>
                <a:gd name="T48" fmla="*/ 652 w 1049"/>
                <a:gd name="T49" fmla="*/ 1474 h 1474"/>
                <a:gd name="T50" fmla="*/ 709 w 1049"/>
                <a:gd name="T51" fmla="*/ 1446 h 1474"/>
                <a:gd name="T52" fmla="*/ 766 w 1049"/>
                <a:gd name="T53" fmla="*/ 1474 h 1474"/>
                <a:gd name="T54" fmla="*/ 908 w 1049"/>
                <a:gd name="T55" fmla="*/ 1446 h 1474"/>
                <a:gd name="T56" fmla="*/ 908 w 1049"/>
                <a:gd name="T57" fmla="*/ 1417 h 1474"/>
                <a:gd name="T58" fmla="*/ 993 w 1049"/>
                <a:gd name="T59" fmla="*/ 1332 h 1474"/>
                <a:gd name="T60" fmla="*/ 993 w 1049"/>
                <a:gd name="T61" fmla="*/ 1247 h 1474"/>
                <a:gd name="T62" fmla="*/ 936 w 1049"/>
                <a:gd name="T63" fmla="*/ 1162 h 1474"/>
                <a:gd name="T64" fmla="*/ 1049 w 1049"/>
                <a:gd name="T65" fmla="*/ 992 h 1474"/>
                <a:gd name="T66" fmla="*/ 964 w 1049"/>
                <a:gd name="T67" fmla="*/ 879 h 1474"/>
                <a:gd name="T68" fmla="*/ 993 w 1049"/>
                <a:gd name="T69" fmla="*/ 765 h 1474"/>
                <a:gd name="T70" fmla="*/ 936 w 1049"/>
                <a:gd name="T71" fmla="*/ 652 h 1474"/>
                <a:gd name="T72" fmla="*/ 1021 w 1049"/>
                <a:gd name="T73" fmla="*/ 510 h 1474"/>
                <a:gd name="T74" fmla="*/ 879 w 1049"/>
                <a:gd name="T75" fmla="*/ 397 h 1474"/>
                <a:gd name="T76" fmla="*/ 624 w 1049"/>
                <a:gd name="T77" fmla="*/ 340 h 1474"/>
                <a:gd name="T78" fmla="*/ 341 w 1049"/>
                <a:gd name="T79" fmla="*/ 113 h 1474"/>
                <a:gd name="T80" fmla="*/ 284 w 1049"/>
                <a:gd name="T81" fmla="*/ 0 h 1474"/>
                <a:gd name="T82" fmla="*/ 142 w 1049"/>
                <a:gd name="T83" fmla="*/ 198 h 1474"/>
                <a:gd name="T84" fmla="*/ 29 w 1049"/>
                <a:gd name="T85" fmla="*/ 19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9" h="1474">
                  <a:moveTo>
                    <a:pt x="29" y="198"/>
                  </a:moveTo>
                  <a:lnTo>
                    <a:pt x="0" y="227"/>
                  </a:lnTo>
                  <a:lnTo>
                    <a:pt x="29" y="283"/>
                  </a:lnTo>
                  <a:lnTo>
                    <a:pt x="85" y="312"/>
                  </a:lnTo>
                  <a:lnTo>
                    <a:pt x="114" y="397"/>
                  </a:lnTo>
                  <a:lnTo>
                    <a:pt x="171" y="454"/>
                  </a:lnTo>
                  <a:lnTo>
                    <a:pt x="171" y="510"/>
                  </a:lnTo>
                  <a:lnTo>
                    <a:pt x="341" y="567"/>
                  </a:lnTo>
                  <a:lnTo>
                    <a:pt x="369" y="680"/>
                  </a:lnTo>
                  <a:lnTo>
                    <a:pt x="284" y="765"/>
                  </a:lnTo>
                  <a:lnTo>
                    <a:pt x="341" y="822"/>
                  </a:lnTo>
                  <a:lnTo>
                    <a:pt x="369" y="935"/>
                  </a:lnTo>
                  <a:lnTo>
                    <a:pt x="511" y="964"/>
                  </a:lnTo>
                  <a:lnTo>
                    <a:pt x="624" y="935"/>
                  </a:lnTo>
                  <a:lnTo>
                    <a:pt x="624" y="1077"/>
                  </a:lnTo>
                  <a:lnTo>
                    <a:pt x="596" y="1191"/>
                  </a:lnTo>
                  <a:lnTo>
                    <a:pt x="369" y="1191"/>
                  </a:lnTo>
                  <a:lnTo>
                    <a:pt x="284" y="1247"/>
                  </a:lnTo>
                  <a:lnTo>
                    <a:pt x="227" y="1219"/>
                  </a:lnTo>
                  <a:lnTo>
                    <a:pt x="256" y="1276"/>
                  </a:lnTo>
                  <a:lnTo>
                    <a:pt x="312" y="1332"/>
                  </a:lnTo>
                  <a:lnTo>
                    <a:pt x="312" y="1389"/>
                  </a:lnTo>
                  <a:lnTo>
                    <a:pt x="369" y="1417"/>
                  </a:lnTo>
                  <a:lnTo>
                    <a:pt x="341" y="1474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66" y="1474"/>
                  </a:lnTo>
                  <a:lnTo>
                    <a:pt x="908" y="1446"/>
                  </a:lnTo>
                  <a:lnTo>
                    <a:pt x="908" y="1417"/>
                  </a:lnTo>
                  <a:lnTo>
                    <a:pt x="993" y="1332"/>
                  </a:lnTo>
                  <a:lnTo>
                    <a:pt x="993" y="1247"/>
                  </a:lnTo>
                  <a:lnTo>
                    <a:pt x="936" y="1162"/>
                  </a:lnTo>
                  <a:lnTo>
                    <a:pt x="1049" y="992"/>
                  </a:lnTo>
                  <a:lnTo>
                    <a:pt x="964" y="879"/>
                  </a:lnTo>
                  <a:lnTo>
                    <a:pt x="993" y="765"/>
                  </a:lnTo>
                  <a:lnTo>
                    <a:pt x="936" y="652"/>
                  </a:lnTo>
                  <a:lnTo>
                    <a:pt x="1021" y="510"/>
                  </a:lnTo>
                  <a:lnTo>
                    <a:pt x="879" y="397"/>
                  </a:lnTo>
                  <a:lnTo>
                    <a:pt x="624" y="340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142" y="198"/>
                  </a:lnTo>
                  <a:lnTo>
                    <a:pt x="29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215" y="2416"/>
              <a:ext cx="992" cy="510"/>
            </a:xfrm>
            <a:custGeom>
              <a:avLst/>
              <a:gdLst>
                <a:gd name="T0" fmla="*/ 992 w 992"/>
                <a:gd name="T1" fmla="*/ 312 h 510"/>
                <a:gd name="T2" fmla="*/ 850 w 992"/>
                <a:gd name="T3" fmla="*/ 510 h 510"/>
                <a:gd name="T4" fmla="*/ 737 w 992"/>
                <a:gd name="T5" fmla="*/ 510 h 510"/>
                <a:gd name="T6" fmla="*/ 652 w 992"/>
                <a:gd name="T7" fmla="*/ 425 h 510"/>
                <a:gd name="T8" fmla="*/ 538 w 992"/>
                <a:gd name="T9" fmla="*/ 340 h 510"/>
                <a:gd name="T10" fmla="*/ 340 w 992"/>
                <a:gd name="T11" fmla="*/ 312 h 510"/>
                <a:gd name="T12" fmla="*/ 56 w 992"/>
                <a:gd name="T13" fmla="*/ 369 h 510"/>
                <a:gd name="T14" fmla="*/ 0 w 992"/>
                <a:gd name="T15" fmla="*/ 312 h 510"/>
                <a:gd name="T16" fmla="*/ 141 w 992"/>
                <a:gd name="T17" fmla="*/ 227 h 510"/>
                <a:gd name="T18" fmla="*/ 170 w 992"/>
                <a:gd name="T19" fmla="*/ 113 h 510"/>
                <a:gd name="T20" fmla="*/ 368 w 992"/>
                <a:gd name="T21" fmla="*/ 113 h 510"/>
                <a:gd name="T22" fmla="*/ 453 w 992"/>
                <a:gd name="T23" fmla="*/ 85 h 510"/>
                <a:gd name="T24" fmla="*/ 510 w 992"/>
                <a:gd name="T25" fmla="*/ 0 h 510"/>
                <a:gd name="T26" fmla="*/ 623 w 992"/>
                <a:gd name="T27" fmla="*/ 85 h 510"/>
                <a:gd name="T28" fmla="*/ 680 w 992"/>
                <a:gd name="T29" fmla="*/ 85 h 510"/>
                <a:gd name="T30" fmla="*/ 822 w 992"/>
                <a:gd name="T31" fmla="*/ 85 h 510"/>
                <a:gd name="T32" fmla="*/ 992 w 992"/>
                <a:gd name="T33" fmla="*/ 31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2" h="510">
                  <a:moveTo>
                    <a:pt x="992" y="312"/>
                  </a:moveTo>
                  <a:lnTo>
                    <a:pt x="850" y="510"/>
                  </a:lnTo>
                  <a:lnTo>
                    <a:pt x="737" y="510"/>
                  </a:lnTo>
                  <a:lnTo>
                    <a:pt x="652" y="425"/>
                  </a:lnTo>
                  <a:lnTo>
                    <a:pt x="538" y="340"/>
                  </a:lnTo>
                  <a:lnTo>
                    <a:pt x="340" y="312"/>
                  </a:lnTo>
                  <a:lnTo>
                    <a:pt x="56" y="369"/>
                  </a:lnTo>
                  <a:lnTo>
                    <a:pt x="0" y="312"/>
                  </a:lnTo>
                  <a:lnTo>
                    <a:pt x="141" y="227"/>
                  </a:lnTo>
                  <a:lnTo>
                    <a:pt x="170" y="113"/>
                  </a:lnTo>
                  <a:lnTo>
                    <a:pt x="368" y="113"/>
                  </a:lnTo>
                  <a:lnTo>
                    <a:pt x="453" y="85"/>
                  </a:lnTo>
                  <a:lnTo>
                    <a:pt x="510" y="0"/>
                  </a:lnTo>
                  <a:lnTo>
                    <a:pt x="623" y="85"/>
                  </a:lnTo>
                  <a:lnTo>
                    <a:pt x="680" y="85"/>
                  </a:lnTo>
                  <a:lnTo>
                    <a:pt x="822" y="85"/>
                  </a:lnTo>
                  <a:lnTo>
                    <a:pt x="992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4016" y="1849"/>
              <a:ext cx="1021" cy="879"/>
            </a:xfrm>
            <a:custGeom>
              <a:avLst/>
              <a:gdLst>
                <a:gd name="T0" fmla="*/ 312 w 1021"/>
                <a:gd name="T1" fmla="*/ 0 h 879"/>
                <a:gd name="T2" fmla="*/ 312 w 1021"/>
                <a:gd name="T3" fmla="*/ 85 h 879"/>
                <a:gd name="T4" fmla="*/ 199 w 1021"/>
                <a:gd name="T5" fmla="*/ 255 h 879"/>
                <a:gd name="T6" fmla="*/ 227 w 1021"/>
                <a:gd name="T7" fmla="*/ 284 h 879"/>
                <a:gd name="T8" fmla="*/ 199 w 1021"/>
                <a:gd name="T9" fmla="*/ 369 h 879"/>
                <a:gd name="T10" fmla="*/ 312 w 1021"/>
                <a:gd name="T11" fmla="*/ 454 h 879"/>
                <a:gd name="T12" fmla="*/ 312 w 1021"/>
                <a:gd name="T13" fmla="*/ 539 h 879"/>
                <a:gd name="T14" fmla="*/ 199 w 1021"/>
                <a:gd name="T15" fmla="*/ 595 h 879"/>
                <a:gd name="T16" fmla="*/ 0 w 1021"/>
                <a:gd name="T17" fmla="*/ 624 h 879"/>
                <a:gd name="T18" fmla="*/ 0 w 1021"/>
                <a:gd name="T19" fmla="*/ 709 h 879"/>
                <a:gd name="T20" fmla="*/ 57 w 1021"/>
                <a:gd name="T21" fmla="*/ 794 h 879"/>
                <a:gd name="T22" fmla="*/ 170 w 1021"/>
                <a:gd name="T23" fmla="*/ 822 h 879"/>
                <a:gd name="T24" fmla="*/ 199 w 1021"/>
                <a:gd name="T25" fmla="*/ 879 h 879"/>
                <a:gd name="T26" fmla="*/ 340 w 1021"/>
                <a:gd name="T27" fmla="*/ 794 h 879"/>
                <a:gd name="T28" fmla="*/ 369 w 1021"/>
                <a:gd name="T29" fmla="*/ 680 h 879"/>
                <a:gd name="T30" fmla="*/ 567 w 1021"/>
                <a:gd name="T31" fmla="*/ 680 h 879"/>
                <a:gd name="T32" fmla="*/ 652 w 1021"/>
                <a:gd name="T33" fmla="*/ 652 h 879"/>
                <a:gd name="T34" fmla="*/ 709 w 1021"/>
                <a:gd name="T35" fmla="*/ 567 h 879"/>
                <a:gd name="T36" fmla="*/ 822 w 1021"/>
                <a:gd name="T37" fmla="*/ 652 h 879"/>
                <a:gd name="T38" fmla="*/ 1021 w 1021"/>
                <a:gd name="T39" fmla="*/ 652 h 879"/>
                <a:gd name="T40" fmla="*/ 1021 w 1021"/>
                <a:gd name="T41" fmla="*/ 567 h 879"/>
                <a:gd name="T42" fmla="*/ 964 w 1021"/>
                <a:gd name="T43" fmla="*/ 454 h 879"/>
                <a:gd name="T44" fmla="*/ 936 w 1021"/>
                <a:gd name="T45" fmla="*/ 199 h 879"/>
                <a:gd name="T46" fmla="*/ 879 w 1021"/>
                <a:gd name="T47" fmla="*/ 227 h 879"/>
                <a:gd name="T48" fmla="*/ 766 w 1021"/>
                <a:gd name="T49" fmla="*/ 28 h 879"/>
                <a:gd name="T50" fmla="*/ 652 w 1021"/>
                <a:gd name="T51" fmla="*/ 85 h 879"/>
                <a:gd name="T52" fmla="*/ 567 w 1021"/>
                <a:gd name="T53" fmla="*/ 28 h 879"/>
                <a:gd name="T54" fmla="*/ 454 w 1021"/>
                <a:gd name="T55" fmla="*/ 142 h 879"/>
                <a:gd name="T56" fmla="*/ 312 w 1021"/>
                <a:gd name="T5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879">
                  <a:moveTo>
                    <a:pt x="312" y="0"/>
                  </a:moveTo>
                  <a:lnTo>
                    <a:pt x="312" y="85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69"/>
                  </a:lnTo>
                  <a:lnTo>
                    <a:pt x="312" y="454"/>
                  </a:lnTo>
                  <a:lnTo>
                    <a:pt x="312" y="539"/>
                  </a:lnTo>
                  <a:lnTo>
                    <a:pt x="199" y="595"/>
                  </a:lnTo>
                  <a:lnTo>
                    <a:pt x="0" y="624"/>
                  </a:lnTo>
                  <a:lnTo>
                    <a:pt x="0" y="709"/>
                  </a:lnTo>
                  <a:lnTo>
                    <a:pt x="57" y="794"/>
                  </a:lnTo>
                  <a:lnTo>
                    <a:pt x="170" y="822"/>
                  </a:lnTo>
                  <a:lnTo>
                    <a:pt x="199" y="879"/>
                  </a:lnTo>
                  <a:lnTo>
                    <a:pt x="340" y="794"/>
                  </a:lnTo>
                  <a:lnTo>
                    <a:pt x="369" y="680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67"/>
                  </a:lnTo>
                  <a:lnTo>
                    <a:pt x="822" y="652"/>
                  </a:lnTo>
                  <a:lnTo>
                    <a:pt x="1021" y="652"/>
                  </a:lnTo>
                  <a:lnTo>
                    <a:pt x="1021" y="567"/>
                  </a:lnTo>
                  <a:lnTo>
                    <a:pt x="964" y="454"/>
                  </a:lnTo>
                  <a:lnTo>
                    <a:pt x="936" y="199"/>
                  </a:lnTo>
                  <a:lnTo>
                    <a:pt x="879" y="227"/>
                  </a:lnTo>
                  <a:lnTo>
                    <a:pt x="766" y="28"/>
                  </a:lnTo>
                  <a:lnTo>
                    <a:pt x="652" y="85"/>
                  </a:lnTo>
                  <a:lnTo>
                    <a:pt x="567" y="28"/>
                  </a:lnTo>
                  <a:lnTo>
                    <a:pt x="454" y="142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1087877" y="3048099"/>
            <a:ext cx="8403672" cy="7263408"/>
            <a:chOff x="1087877" y="3048099"/>
            <a:chExt cx="8403672" cy="7263408"/>
          </a:xfrm>
        </p:grpSpPr>
        <p:sp>
          <p:nvSpPr>
            <p:cNvPr id="46" name="正方形/長方形 45"/>
            <p:cNvSpPr/>
            <p:nvPr/>
          </p:nvSpPr>
          <p:spPr>
            <a:xfrm>
              <a:off x="3585369" y="48245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甲府市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903501" y="338703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丹波山村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7285257" y="40521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小菅村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4370927" y="7012086"/>
              <a:ext cx="1300356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富士河口湖町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4785360" y="80225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鳴沢村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528479" y="808633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山中湖村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6356570" y="748436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忍野村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7816720" y="70836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道志村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6128190" y="66945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西桂町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3180813" y="55936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昭和町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1860868" y="656282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富士川町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2438302" y="100037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2678490" y="80439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身延町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1087877" y="75707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早川町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2894824" y="6635751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市川三郷町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3404711" y="59754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中央市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5706488" y="46547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甲州市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8563090" y="53657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上野原市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4621213" y="59431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笛吹市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3202427" y="42126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甲斐市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861918" y="30480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北杜市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1522220" y="5444649"/>
              <a:ext cx="1300356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南アルプス市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1953841" y="446722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韮崎市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6939183" y="52694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大月市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4671438" y="352196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山梨市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6956071" y="66262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都留市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5413949" y="8022529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富士吉田市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650" y="1539875"/>
            <a:ext cx="9370899" cy="9586913"/>
            <a:chOff x="120650" y="1539875"/>
            <a:chExt cx="9370899" cy="9586913"/>
          </a:xfrm>
        </p:grpSpPr>
        <p:grpSp>
          <p:nvGrpSpPr>
            <p:cNvPr id="15651" name="Group 291"/>
            <p:cNvGrpSpPr>
              <a:grpSpLocks/>
            </p:cNvGrpSpPr>
            <p:nvPr/>
          </p:nvGrpSpPr>
          <p:grpSpPr bwMode="auto">
            <a:xfrm>
              <a:off x="120650" y="1539875"/>
              <a:ext cx="9359900" cy="9586913"/>
              <a:chOff x="76" y="970"/>
              <a:chExt cx="5896" cy="6039"/>
            </a:xfrm>
          </p:grpSpPr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387" y="3407"/>
                <a:ext cx="1190" cy="2607"/>
              </a:xfrm>
              <a:custGeom>
                <a:avLst/>
                <a:gdLst>
                  <a:gd name="T0" fmla="*/ 0 w 1191"/>
                  <a:gd name="T1" fmla="*/ 57 h 2608"/>
                  <a:gd name="T2" fmla="*/ 57 w 1191"/>
                  <a:gd name="T3" fmla="*/ 0 h 2608"/>
                  <a:gd name="T4" fmla="*/ 284 w 1191"/>
                  <a:gd name="T5" fmla="*/ 57 h 2608"/>
                  <a:gd name="T6" fmla="*/ 369 w 1191"/>
                  <a:gd name="T7" fmla="*/ 29 h 2608"/>
                  <a:gd name="T8" fmla="*/ 511 w 1191"/>
                  <a:gd name="T9" fmla="*/ 57 h 2608"/>
                  <a:gd name="T10" fmla="*/ 539 w 1191"/>
                  <a:gd name="T11" fmla="*/ 114 h 2608"/>
                  <a:gd name="T12" fmla="*/ 511 w 1191"/>
                  <a:gd name="T13" fmla="*/ 369 h 2608"/>
                  <a:gd name="T14" fmla="*/ 596 w 1191"/>
                  <a:gd name="T15" fmla="*/ 312 h 2608"/>
                  <a:gd name="T16" fmla="*/ 653 w 1191"/>
                  <a:gd name="T17" fmla="*/ 312 h 2608"/>
                  <a:gd name="T18" fmla="*/ 653 w 1191"/>
                  <a:gd name="T19" fmla="*/ 426 h 2608"/>
                  <a:gd name="T20" fmla="*/ 738 w 1191"/>
                  <a:gd name="T21" fmla="*/ 426 h 2608"/>
                  <a:gd name="T22" fmla="*/ 709 w 1191"/>
                  <a:gd name="T23" fmla="*/ 511 h 2608"/>
                  <a:gd name="T24" fmla="*/ 653 w 1191"/>
                  <a:gd name="T25" fmla="*/ 511 h 2608"/>
                  <a:gd name="T26" fmla="*/ 567 w 1191"/>
                  <a:gd name="T27" fmla="*/ 681 h 2608"/>
                  <a:gd name="T28" fmla="*/ 653 w 1191"/>
                  <a:gd name="T29" fmla="*/ 766 h 2608"/>
                  <a:gd name="T30" fmla="*/ 794 w 1191"/>
                  <a:gd name="T31" fmla="*/ 766 h 2608"/>
                  <a:gd name="T32" fmla="*/ 766 w 1191"/>
                  <a:gd name="T33" fmla="*/ 907 h 2608"/>
                  <a:gd name="T34" fmla="*/ 823 w 1191"/>
                  <a:gd name="T35" fmla="*/ 1134 h 2608"/>
                  <a:gd name="T36" fmla="*/ 879 w 1191"/>
                  <a:gd name="T37" fmla="*/ 1134 h 2608"/>
                  <a:gd name="T38" fmla="*/ 908 w 1191"/>
                  <a:gd name="T39" fmla="*/ 1248 h 2608"/>
                  <a:gd name="T40" fmla="*/ 964 w 1191"/>
                  <a:gd name="T41" fmla="*/ 1304 h 2608"/>
                  <a:gd name="T42" fmla="*/ 936 w 1191"/>
                  <a:gd name="T43" fmla="*/ 1446 h 2608"/>
                  <a:gd name="T44" fmla="*/ 964 w 1191"/>
                  <a:gd name="T45" fmla="*/ 1560 h 2608"/>
                  <a:gd name="T46" fmla="*/ 1078 w 1191"/>
                  <a:gd name="T47" fmla="*/ 1588 h 2608"/>
                  <a:gd name="T48" fmla="*/ 1021 w 1191"/>
                  <a:gd name="T49" fmla="*/ 1645 h 2608"/>
                  <a:gd name="T50" fmla="*/ 1191 w 1191"/>
                  <a:gd name="T51" fmla="*/ 1786 h 2608"/>
                  <a:gd name="T52" fmla="*/ 1191 w 1191"/>
                  <a:gd name="T53" fmla="*/ 1900 h 2608"/>
                  <a:gd name="T54" fmla="*/ 1106 w 1191"/>
                  <a:gd name="T55" fmla="*/ 1928 h 2608"/>
                  <a:gd name="T56" fmla="*/ 1021 w 1191"/>
                  <a:gd name="T57" fmla="*/ 2013 h 2608"/>
                  <a:gd name="T58" fmla="*/ 1021 w 1191"/>
                  <a:gd name="T59" fmla="*/ 2127 h 2608"/>
                  <a:gd name="T60" fmla="*/ 908 w 1191"/>
                  <a:gd name="T61" fmla="*/ 2268 h 2608"/>
                  <a:gd name="T62" fmla="*/ 766 w 1191"/>
                  <a:gd name="T63" fmla="*/ 2212 h 2608"/>
                  <a:gd name="T64" fmla="*/ 681 w 1191"/>
                  <a:gd name="T65" fmla="*/ 2467 h 2608"/>
                  <a:gd name="T66" fmla="*/ 624 w 1191"/>
                  <a:gd name="T67" fmla="*/ 2438 h 2608"/>
                  <a:gd name="T68" fmla="*/ 312 w 1191"/>
                  <a:gd name="T69" fmla="*/ 2608 h 2608"/>
                  <a:gd name="T70" fmla="*/ 171 w 1191"/>
                  <a:gd name="T71" fmla="*/ 2495 h 2608"/>
                  <a:gd name="T72" fmla="*/ 142 w 1191"/>
                  <a:gd name="T73" fmla="*/ 2410 h 2608"/>
                  <a:gd name="T74" fmla="*/ 171 w 1191"/>
                  <a:gd name="T75" fmla="*/ 2325 h 2608"/>
                  <a:gd name="T76" fmla="*/ 114 w 1191"/>
                  <a:gd name="T77" fmla="*/ 2155 h 2608"/>
                  <a:gd name="T78" fmla="*/ 29 w 1191"/>
                  <a:gd name="T79" fmla="*/ 2098 h 2608"/>
                  <a:gd name="T80" fmla="*/ 199 w 1191"/>
                  <a:gd name="T81" fmla="*/ 1815 h 2608"/>
                  <a:gd name="T82" fmla="*/ 171 w 1191"/>
                  <a:gd name="T83" fmla="*/ 1531 h 2608"/>
                  <a:gd name="T84" fmla="*/ 114 w 1191"/>
                  <a:gd name="T85" fmla="*/ 1503 h 2608"/>
                  <a:gd name="T86" fmla="*/ 86 w 1191"/>
                  <a:gd name="T87" fmla="*/ 1418 h 2608"/>
                  <a:gd name="T88" fmla="*/ 171 w 1191"/>
                  <a:gd name="T89" fmla="*/ 1361 h 2608"/>
                  <a:gd name="T90" fmla="*/ 199 w 1191"/>
                  <a:gd name="T91" fmla="*/ 1106 h 2608"/>
                  <a:gd name="T92" fmla="*/ 256 w 1191"/>
                  <a:gd name="T93" fmla="*/ 1021 h 2608"/>
                  <a:gd name="T94" fmla="*/ 199 w 1191"/>
                  <a:gd name="T95" fmla="*/ 907 h 2608"/>
                  <a:gd name="T96" fmla="*/ 199 w 1191"/>
                  <a:gd name="T97" fmla="*/ 737 h 2608"/>
                  <a:gd name="T98" fmla="*/ 142 w 1191"/>
                  <a:gd name="T99" fmla="*/ 681 h 2608"/>
                  <a:gd name="T100" fmla="*/ 57 w 1191"/>
                  <a:gd name="T101" fmla="*/ 511 h 2608"/>
                  <a:gd name="T102" fmla="*/ 114 w 1191"/>
                  <a:gd name="T103" fmla="*/ 397 h 2608"/>
                  <a:gd name="T104" fmla="*/ 0 w 1191"/>
                  <a:gd name="T105" fmla="*/ 199 h 2608"/>
                  <a:gd name="T106" fmla="*/ 0 w 1191"/>
                  <a:gd name="T107" fmla="*/ 57 h 2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91" h="2608">
                    <a:moveTo>
                      <a:pt x="0" y="57"/>
                    </a:moveTo>
                    <a:lnTo>
                      <a:pt x="57" y="0"/>
                    </a:lnTo>
                    <a:lnTo>
                      <a:pt x="284" y="57"/>
                    </a:lnTo>
                    <a:lnTo>
                      <a:pt x="369" y="29"/>
                    </a:lnTo>
                    <a:lnTo>
                      <a:pt x="511" y="57"/>
                    </a:lnTo>
                    <a:lnTo>
                      <a:pt x="539" y="114"/>
                    </a:lnTo>
                    <a:lnTo>
                      <a:pt x="511" y="369"/>
                    </a:lnTo>
                    <a:lnTo>
                      <a:pt x="596" y="312"/>
                    </a:lnTo>
                    <a:lnTo>
                      <a:pt x="653" y="312"/>
                    </a:lnTo>
                    <a:lnTo>
                      <a:pt x="653" y="426"/>
                    </a:lnTo>
                    <a:lnTo>
                      <a:pt x="738" y="426"/>
                    </a:lnTo>
                    <a:lnTo>
                      <a:pt x="709" y="511"/>
                    </a:lnTo>
                    <a:lnTo>
                      <a:pt x="653" y="511"/>
                    </a:lnTo>
                    <a:lnTo>
                      <a:pt x="567" y="681"/>
                    </a:lnTo>
                    <a:lnTo>
                      <a:pt x="653" y="766"/>
                    </a:lnTo>
                    <a:lnTo>
                      <a:pt x="794" y="766"/>
                    </a:lnTo>
                    <a:lnTo>
                      <a:pt x="766" y="907"/>
                    </a:lnTo>
                    <a:lnTo>
                      <a:pt x="823" y="1134"/>
                    </a:lnTo>
                    <a:lnTo>
                      <a:pt x="879" y="1134"/>
                    </a:lnTo>
                    <a:lnTo>
                      <a:pt x="908" y="1248"/>
                    </a:lnTo>
                    <a:lnTo>
                      <a:pt x="964" y="1304"/>
                    </a:lnTo>
                    <a:lnTo>
                      <a:pt x="936" y="1446"/>
                    </a:lnTo>
                    <a:lnTo>
                      <a:pt x="964" y="1560"/>
                    </a:lnTo>
                    <a:lnTo>
                      <a:pt x="1078" y="1588"/>
                    </a:lnTo>
                    <a:lnTo>
                      <a:pt x="1021" y="1645"/>
                    </a:lnTo>
                    <a:lnTo>
                      <a:pt x="1191" y="1786"/>
                    </a:lnTo>
                    <a:lnTo>
                      <a:pt x="1191" y="1900"/>
                    </a:lnTo>
                    <a:lnTo>
                      <a:pt x="1106" y="1928"/>
                    </a:lnTo>
                    <a:lnTo>
                      <a:pt x="1021" y="2013"/>
                    </a:lnTo>
                    <a:lnTo>
                      <a:pt x="1021" y="2127"/>
                    </a:lnTo>
                    <a:lnTo>
                      <a:pt x="908" y="2268"/>
                    </a:lnTo>
                    <a:lnTo>
                      <a:pt x="766" y="2212"/>
                    </a:lnTo>
                    <a:lnTo>
                      <a:pt x="681" y="2467"/>
                    </a:lnTo>
                    <a:lnTo>
                      <a:pt x="624" y="2438"/>
                    </a:lnTo>
                    <a:lnTo>
                      <a:pt x="312" y="2608"/>
                    </a:lnTo>
                    <a:lnTo>
                      <a:pt x="171" y="2495"/>
                    </a:lnTo>
                    <a:lnTo>
                      <a:pt x="142" y="2410"/>
                    </a:lnTo>
                    <a:lnTo>
                      <a:pt x="171" y="2325"/>
                    </a:lnTo>
                    <a:lnTo>
                      <a:pt x="114" y="2155"/>
                    </a:lnTo>
                    <a:lnTo>
                      <a:pt x="29" y="2098"/>
                    </a:lnTo>
                    <a:lnTo>
                      <a:pt x="199" y="1815"/>
                    </a:lnTo>
                    <a:lnTo>
                      <a:pt x="171" y="1531"/>
                    </a:lnTo>
                    <a:lnTo>
                      <a:pt x="114" y="1503"/>
                    </a:lnTo>
                    <a:lnTo>
                      <a:pt x="86" y="1418"/>
                    </a:lnTo>
                    <a:lnTo>
                      <a:pt x="171" y="1361"/>
                    </a:lnTo>
                    <a:lnTo>
                      <a:pt x="199" y="1106"/>
                    </a:lnTo>
                    <a:lnTo>
                      <a:pt x="256" y="1021"/>
                    </a:lnTo>
                    <a:lnTo>
                      <a:pt x="199" y="907"/>
                    </a:lnTo>
                    <a:lnTo>
                      <a:pt x="199" y="737"/>
                    </a:lnTo>
                    <a:lnTo>
                      <a:pt x="142" y="681"/>
                    </a:lnTo>
                    <a:lnTo>
                      <a:pt x="57" y="511"/>
                    </a:lnTo>
                    <a:lnTo>
                      <a:pt x="114" y="397"/>
                    </a:lnTo>
                    <a:lnTo>
                      <a:pt x="0" y="199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1068" y="4401"/>
                <a:ext cx="1616" cy="1672"/>
              </a:xfrm>
              <a:custGeom>
                <a:avLst/>
                <a:gdLst>
                  <a:gd name="T0" fmla="*/ 283 w 1616"/>
                  <a:gd name="T1" fmla="*/ 311 h 1672"/>
                  <a:gd name="T2" fmla="*/ 255 w 1616"/>
                  <a:gd name="T3" fmla="*/ 453 h 1672"/>
                  <a:gd name="T4" fmla="*/ 283 w 1616"/>
                  <a:gd name="T5" fmla="*/ 567 h 1672"/>
                  <a:gd name="T6" fmla="*/ 397 w 1616"/>
                  <a:gd name="T7" fmla="*/ 595 h 1672"/>
                  <a:gd name="T8" fmla="*/ 340 w 1616"/>
                  <a:gd name="T9" fmla="*/ 652 h 1672"/>
                  <a:gd name="T10" fmla="*/ 510 w 1616"/>
                  <a:gd name="T11" fmla="*/ 793 h 1672"/>
                  <a:gd name="T12" fmla="*/ 510 w 1616"/>
                  <a:gd name="T13" fmla="*/ 907 h 1672"/>
                  <a:gd name="T14" fmla="*/ 425 w 1616"/>
                  <a:gd name="T15" fmla="*/ 935 h 1672"/>
                  <a:gd name="T16" fmla="*/ 340 w 1616"/>
                  <a:gd name="T17" fmla="*/ 1020 h 1672"/>
                  <a:gd name="T18" fmla="*/ 340 w 1616"/>
                  <a:gd name="T19" fmla="*/ 1134 h 1672"/>
                  <a:gd name="T20" fmla="*/ 227 w 1616"/>
                  <a:gd name="T21" fmla="*/ 1275 h 1672"/>
                  <a:gd name="T22" fmla="*/ 85 w 1616"/>
                  <a:gd name="T23" fmla="*/ 1219 h 1672"/>
                  <a:gd name="T24" fmla="*/ 0 w 1616"/>
                  <a:gd name="T25" fmla="*/ 1474 h 1672"/>
                  <a:gd name="T26" fmla="*/ 57 w 1616"/>
                  <a:gd name="T27" fmla="*/ 1530 h 1672"/>
                  <a:gd name="T28" fmla="*/ 113 w 1616"/>
                  <a:gd name="T29" fmla="*/ 1502 h 1672"/>
                  <a:gd name="T30" fmla="*/ 227 w 1616"/>
                  <a:gd name="T31" fmla="*/ 1672 h 1672"/>
                  <a:gd name="T32" fmla="*/ 368 w 1616"/>
                  <a:gd name="T33" fmla="*/ 1672 h 1672"/>
                  <a:gd name="T34" fmla="*/ 425 w 1616"/>
                  <a:gd name="T35" fmla="*/ 1587 h 1672"/>
                  <a:gd name="T36" fmla="*/ 652 w 1616"/>
                  <a:gd name="T37" fmla="*/ 1530 h 1672"/>
                  <a:gd name="T38" fmla="*/ 709 w 1616"/>
                  <a:gd name="T39" fmla="*/ 1587 h 1672"/>
                  <a:gd name="T40" fmla="*/ 850 w 1616"/>
                  <a:gd name="T41" fmla="*/ 1587 h 1672"/>
                  <a:gd name="T42" fmla="*/ 907 w 1616"/>
                  <a:gd name="T43" fmla="*/ 1474 h 1672"/>
                  <a:gd name="T44" fmla="*/ 850 w 1616"/>
                  <a:gd name="T45" fmla="*/ 1445 h 1672"/>
                  <a:gd name="T46" fmla="*/ 879 w 1616"/>
                  <a:gd name="T47" fmla="*/ 1304 h 1672"/>
                  <a:gd name="T48" fmla="*/ 935 w 1616"/>
                  <a:gd name="T49" fmla="*/ 1275 h 1672"/>
                  <a:gd name="T50" fmla="*/ 1020 w 1616"/>
                  <a:gd name="T51" fmla="*/ 1162 h 1672"/>
                  <a:gd name="T52" fmla="*/ 1077 w 1616"/>
                  <a:gd name="T53" fmla="*/ 1048 h 1672"/>
                  <a:gd name="T54" fmla="*/ 1191 w 1616"/>
                  <a:gd name="T55" fmla="*/ 1048 h 1672"/>
                  <a:gd name="T56" fmla="*/ 1219 w 1616"/>
                  <a:gd name="T57" fmla="*/ 963 h 1672"/>
                  <a:gd name="T58" fmla="*/ 1191 w 1616"/>
                  <a:gd name="T59" fmla="*/ 850 h 1672"/>
                  <a:gd name="T60" fmla="*/ 1502 w 1616"/>
                  <a:gd name="T61" fmla="*/ 567 h 1672"/>
                  <a:gd name="T62" fmla="*/ 1502 w 1616"/>
                  <a:gd name="T63" fmla="*/ 311 h 1672"/>
                  <a:gd name="T64" fmla="*/ 1587 w 1616"/>
                  <a:gd name="T65" fmla="*/ 283 h 1672"/>
                  <a:gd name="T66" fmla="*/ 1559 w 1616"/>
                  <a:gd name="T67" fmla="*/ 198 h 1672"/>
                  <a:gd name="T68" fmla="*/ 1616 w 1616"/>
                  <a:gd name="T69" fmla="*/ 85 h 1672"/>
                  <a:gd name="T70" fmla="*/ 1559 w 1616"/>
                  <a:gd name="T71" fmla="*/ 0 h 1672"/>
                  <a:gd name="T72" fmla="*/ 1332 w 1616"/>
                  <a:gd name="T73" fmla="*/ 28 h 1672"/>
                  <a:gd name="T74" fmla="*/ 1219 w 1616"/>
                  <a:gd name="T75" fmla="*/ 0 h 1672"/>
                  <a:gd name="T76" fmla="*/ 1134 w 1616"/>
                  <a:gd name="T77" fmla="*/ 85 h 1672"/>
                  <a:gd name="T78" fmla="*/ 1077 w 1616"/>
                  <a:gd name="T79" fmla="*/ 85 h 1672"/>
                  <a:gd name="T80" fmla="*/ 992 w 1616"/>
                  <a:gd name="T81" fmla="*/ 85 h 1672"/>
                  <a:gd name="T82" fmla="*/ 964 w 1616"/>
                  <a:gd name="T83" fmla="*/ 198 h 1672"/>
                  <a:gd name="T84" fmla="*/ 652 w 1616"/>
                  <a:gd name="T85" fmla="*/ 368 h 1672"/>
                  <a:gd name="T86" fmla="*/ 652 w 1616"/>
                  <a:gd name="T87" fmla="*/ 283 h 1672"/>
                  <a:gd name="T88" fmla="*/ 737 w 1616"/>
                  <a:gd name="T89" fmla="*/ 226 h 1672"/>
                  <a:gd name="T90" fmla="*/ 680 w 1616"/>
                  <a:gd name="T91" fmla="*/ 198 h 1672"/>
                  <a:gd name="T92" fmla="*/ 652 w 1616"/>
                  <a:gd name="T93" fmla="*/ 113 h 1672"/>
                  <a:gd name="T94" fmla="*/ 595 w 1616"/>
                  <a:gd name="T95" fmla="*/ 226 h 1672"/>
                  <a:gd name="T96" fmla="*/ 539 w 1616"/>
                  <a:gd name="T97" fmla="*/ 141 h 1672"/>
                  <a:gd name="T98" fmla="*/ 482 w 1616"/>
                  <a:gd name="T99" fmla="*/ 170 h 1672"/>
                  <a:gd name="T100" fmla="*/ 425 w 1616"/>
                  <a:gd name="T101" fmla="*/ 226 h 1672"/>
                  <a:gd name="T102" fmla="*/ 368 w 1616"/>
                  <a:gd name="T103" fmla="*/ 226 h 1672"/>
                  <a:gd name="T104" fmla="*/ 340 w 1616"/>
                  <a:gd name="T105" fmla="*/ 283 h 1672"/>
                  <a:gd name="T106" fmla="*/ 283 w 1616"/>
                  <a:gd name="T107" fmla="*/ 311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16" h="1672">
                    <a:moveTo>
                      <a:pt x="283" y="311"/>
                    </a:moveTo>
                    <a:lnTo>
                      <a:pt x="255" y="453"/>
                    </a:lnTo>
                    <a:lnTo>
                      <a:pt x="283" y="567"/>
                    </a:lnTo>
                    <a:lnTo>
                      <a:pt x="397" y="595"/>
                    </a:lnTo>
                    <a:lnTo>
                      <a:pt x="340" y="652"/>
                    </a:lnTo>
                    <a:lnTo>
                      <a:pt x="510" y="793"/>
                    </a:lnTo>
                    <a:lnTo>
                      <a:pt x="510" y="907"/>
                    </a:lnTo>
                    <a:lnTo>
                      <a:pt x="425" y="935"/>
                    </a:lnTo>
                    <a:lnTo>
                      <a:pt x="340" y="1020"/>
                    </a:lnTo>
                    <a:lnTo>
                      <a:pt x="340" y="1134"/>
                    </a:lnTo>
                    <a:lnTo>
                      <a:pt x="227" y="1275"/>
                    </a:lnTo>
                    <a:lnTo>
                      <a:pt x="85" y="1219"/>
                    </a:lnTo>
                    <a:lnTo>
                      <a:pt x="0" y="1474"/>
                    </a:lnTo>
                    <a:lnTo>
                      <a:pt x="57" y="1530"/>
                    </a:lnTo>
                    <a:lnTo>
                      <a:pt x="113" y="1502"/>
                    </a:lnTo>
                    <a:lnTo>
                      <a:pt x="227" y="1672"/>
                    </a:lnTo>
                    <a:lnTo>
                      <a:pt x="368" y="1672"/>
                    </a:lnTo>
                    <a:lnTo>
                      <a:pt x="425" y="1587"/>
                    </a:lnTo>
                    <a:lnTo>
                      <a:pt x="652" y="1530"/>
                    </a:lnTo>
                    <a:lnTo>
                      <a:pt x="709" y="1587"/>
                    </a:lnTo>
                    <a:lnTo>
                      <a:pt x="850" y="1587"/>
                    </a:lnTo>
                    <a:lnTo>
                      <a:pt x="907" y="1474"/>
                    </a:lnTo>
                    <a:lnTo>
                      <a:pt x="850" y="1445"/>
                    </a:lnTo>
                    <a:lnTo>
                      <a:pt x="879" y="1304"/>
                    </a:lnTo>
                    <a:lnTo>
                      <a:pt x="935" y="1275"/>
                    </a:lnTo>
                    <a:lnTo>
                      <a:pt x="1020" y="1162"/>
                    </a:lnTo>
                    <a:lnTo>
                      <a:pt x="1077" y="1048"/>
                    </a:lnTo>
                    <a:lnTo>
                      <a:pt x="1191" y="1048"/>
                    </a:lnTo>
                    <a:lnTo>
                      <a:pt x="1219" y="963"/>
                    </a:lnTo>
                    <a:lnTo>
                      <a:pt x="1191" y="850"/>
                    </a:lnTo>
                    <a:lnTo>
                      <a:pt x="1502" y="567"/>
                    </a:lnTo>
                    <a:lnTo>
                      <a:pt x="1502" y="311"/>
                    </a:lnTo>
                    <a:lnTo>
                      <a:pt x="1587" y="283"/>
                    </a:lnTo>
                    <a:lnTo>
                      <a:pt x="1559" y="198"/>
                    </a:lnTo>
                    <a:lnTo>
                      <a:pt x="1616" y="85"/>
                    </a:lnTo>
                    <a:lnTo>
                      <a:pt x="1559" y="0"/>
                    </a:lnTo>
                    <a:lnTo>
                      <a:pt x="1332" y="28"/>
                    </a:lnTo>
                    <a:lnTo>
                      <a:pt x="1219" y="0"/>
                    </a:lnTo>
                    <a:lnTo>
                      <a:pt x="1134" y="85"/>
                    </a:lnTo>
                    <a:lnTo>
                      <a:pt x="1077" y="85"/>
                    </a:lnTo>
                    <a:lnTo>
                      <a:pt x="992" y="85"/>
                    </a:lnTo>
                    <a:lnTo>
                      <a:pt x="964" y="198"/>
                    </a:lnTo>
                    <a:lnTo>
                      <a:pt x="652" y="368"/>
                    </a:lnTo>
                    <a:lnTo>
                      <a:pt x="652" y="283"/>
                    </a:lnTo>
                    <a:lnTo>
                      <a:pt x="737" y="226"/>
                    </a:lnTo>
                    <a:lnTo>
                      <a:pt x="680" y="198"/>
                    </a:lnTo>
                    <a:lnTo>
                      <a:pt x="652" y="113"/>
                    </a:lnTo>
                    <a:lnTo>
                      <a:pt x="595" y="226"/>
                    </a:lnTo>
                    <a:lnTo>
                      <a:pt x="539" y="141"/>
                    </a:lnTo>
                    <a:lnTo>
                      <a:pt x="482" y="170"/>
                    </a:lnTo>
                    <a:lnTo>
                      <a:pt x="425" y="226"/>
                    </a:lnTo>
                    <a:lnTo>
                      <a:pt x="368" y="226"/>
                    </a:lnTo>
                    <a:lnTo>
                      <a:pt x="340" y="283"/>
                    </a:lnTo>
                    <a:lnTo>
                      <a:pt x="283" y="3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1238" y="5449"/>
                <a:ext cx="1049" cy="1560"/>
              </a:xfrm>
              <a:custGeom>
                <a:avLst/>
                <a:gdLst>
                  <a:gd name="T0" fmla="*/ 1021 w 1049"/>
                  <a:gd name="T1" fmla="*/ 0 h 1560"/>
                  <a:gd name="T2" fmla="*/ 907 w 1049"/>
                  <a:gd name="T3" fmla="*/ 0 h 1560"/>
                  <a:gd name="T4" fmla="*/ 850 w 1049"/>
                  <a:gd name="T5" fmla="*/ 114 h 1560"/>
                  <a:gd name="T6" fmla="*/ 765 w 1049"/>
                  <a:gd name="T7" fmla="*/ 227 h 1560"/>
                  <a:gd name="T8" fmla="*/ 709 w 1049"/>
                  <a:gd name="T9" fmla="*/ 256 h 1560"/>
                  <a:gd name="T10" fmla="*/ 680 w 1049"/>
                  <a:gd name="T11" fmla="*/ 397 h 1560"/>
                  <a:gd name="T12" fmla="*/ 737 w 1049"/>
                  <a:gd name="T13" fmla="*/ 426 h 1560"/>
                  <a:gd name="T14" fmla="*/ 680 w 1049"/>
                  <a:gd name="T15" fmla="*/ 539 h 1560"/>
                  <a:gd name="T16" fmla="*/ 539 w 1049"/>
                  <a:gd name="T17" fmla="*/ 539 h 1560"/>
                  <a:gd name="T18" fmla="*/ 482 w 1049"/>
                  <a:gd name="T19" fmla="*/ 482 h 1560"/>
                  <a:gd name="T20" fmla="*/ 255 w 1049"/>
                  <a:gd name="T21" fmla="*/ 539 h 1560"/>
                  <a:gd name="T22" fmla="*/ 198 w 1049"/>
                  <a:gd name="T23" fmla="*/ 624 h 1560"/>
                  <a:gd name="T24" fmla="*/ 57 w 1049"/>
                  <a:gd name="T25" fmla="*/ 624 h 1560"/>
                  <a:gd name="T26" fmla="*/ 0 w 1049"/>
                  <a:gd name="T27" fmla="*/ 766 h 1560"/>
                  <a:gd name="T28" fmla="*/ 113 w 1049"/>
                  <a:gd name="T29" fmla="*/ 993 h 1560"/>
                  <a:gd name="T30" fmla="*/ 227 w 1049"/>
                  <a:gd name="T31" fmla="*/ 1361 h 1560"/>
                  <a:gd name="T32" fmla="*/ 312 w 1049"/>
                  <a:gd name="T33" fmla="*/ 1361 h 1560"/>
                  <a:gd name="T34" fmla="*/ 397 w 1049"/>
                  <a:gd name="T35" fmla="*/ 1503 h 1560"/>
                  <a:gd name="T36" fmla="*/ 765 w 1049"/>
                  <a:gd name="T37" fmla="*/ 1560 h 1560"/>
                  <a:gd name="T38" fmla="*/ 850 w 1049"/>
                  <a:gd name="T39" fmla="*/ 1503 h 1560"/>
                  <a:gd name="T40" fmla="*/ 879 w 1049"/>
                  <a:gd name="T41" fmla="*/ 1390 h 1560"/>
                  <a:gd name="T42" fmla="*/ 1049 w 1049"/>
                  <a:gd name="T43" fmla="*/ 1333 h 1560"/>
                  <a:gd name="T44" fmla="*/ 1021 w 1049"/>
                  <a:gd name="T45" fmla="*/ 1134 h 1560"/>
                  <a:gd name="T46" fmla="*/ 907 w 1049"/>
                  <a:gd name="T47" fmla="*/ 879 h 1560"/>
                  <a:gd name="T48" fmla="*/ 964 w 1049"/>
                  <a:gd name="T49" fmla="*/ 766 h 1560"/>
                  <a:gd name="T50" fmla="*/ 907 w 1049"/>
                  <a:gd name="T51" fmla="*/ 511 h 1560"/>
                  <a:gd name="T52" fmla="*/ 1049 w 1049"/>
                  <a:gd name="T53" fmla="*/ 341 h 1560"/>
                  <a:gd name="T54" fmla="*/ 1049 w 1049"/>
                  <a:gd name="T55" fmla="*/ 284 h 1560"/>
                  <a:gd name="T56" fmla="*/ 992 w 1049"/>
                  <a:gd name="T57" fmla="*/ 199 h 1560"/>
                  <a:gd name="T58" fmla="*/ 1021 w 1049"/>
                  <a:gd name="T59" fmla="*/ 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9" h="1560">
                    <a:moveTo>
                      <a:pt x="1021" y="0"/>
                    </a:moveTo>
                    <a:lnTo>
                      <a:pt x="907" y="0"/>
                    </a:lnTo>
                    <a:lnTo>
                      <a:pt x="850" y="114"/>
                    </a:lnTo>
                    <a:lnTo>
                      <a:pt x="765" y="227"/>
                    </a:lnTo>
                    <a:lnTo>
                      <a:pt x="709" y="256"/>
                    </a:lnTo>
                    <a:lnTo>
                      <a:pt x="680" y="397"/>
                    </a:lnTo>
                    <a:lnTo>
                      <a:pt x="737" y="426"/>
                    </a:lnTo>
                    <a:lnTo>
                      <a:pt x="680" y="539"/>
                    </a:lnTo>
                    <a:lnTo>
                      <a:pt x="539" y="539"/>
                    </a:lnTo>
                    <a:lnTo>
                      <a:pt x="482" y="482"/>
                    </a:lnTo>
                    <a:lnTo>
                      <a:pt x="255" y="539"/>
                    </a:lnTo>
                    <a:lnTo>
                      <a:pt x="198" y="624"/>
                    </a:lnTo>
                    <a:lnTo>
                      <a:pt x="57" y="624"/>
                    </a:lnTo>
                    <a:lnTo>
                      <a:pt x="0" y="766"/>
                    </a:lnTo>
                    <a:lnTo>
                      <a:pt x="113" y="993"/>
                    </a:lnTo>
                    <a:lnTo>
                      <a:pt x="227" y="1361"/>
                    </a:lnTo>
                    <a:lnTo>
                      <a:pt x="312" y="1361"/>
                    </a:lnTo>
                    <a:lnTo>
                      <a:pt x="397" y="1503"/>
                    </a:lnTo>
                    <a:lnTo>
                      <a:pt x="765" y="1560"/>
                    </a:lnTo>
                    <a:lnTo>
                      <a:pt x="850" y="1503"/>
                    </a:lnTo>
                    <a:lnTo>
                      <a:pt x="879" y="1390"/>
                    </a:lnTo>
                    <a:lnTo>
                      <a:pt x="1049" y="1333"/>
                    </a:lnTo>
                    <a:lnTo>
                      <a:pt x="1021" y="1134"/>
                    </a:lnTo>
                    <a:lnTo>
                      <a:pt x="907" y="879"/>
                    </a:lnTo>
                    <a:lnTo>
                      <a:pt x="964" y="766"/>
                    </a:lnTo>
                    <a:lnTo>
                      <a:pt x="907" y="511"/>
                    </a:lnTo>
                    <a:lnTo>
                      <a:pt x="1049" y="341"/>
                    </a:lnTo>
                    <a:lnTo>
                      <a:pt x="1049" y="284"/>
                    </a:lnTo>
                    <a:lnTo>
                      <a:pt x="992" y="199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202" y="1679"/>
                <a:ext cx="850" cy="2863"/>
              </a:xfrm>
              <a:custGeom>
                <a:avLst/>
                <a:gdLst>
                  <a:gd name="T0" fmla="*/ 425 w 850"/>
                  <a:gd name="T1" fmla="*/ 2722 h 2863"/>
                  <a:gd name="T2" fmla="*/ 397 w 850"/>
                  <a:gd name="T3" fmla="*/ 2636 h 2863"/>
                  <a:gd name="T4" fmla="*/ 453 w 850"/>
                  <a:gd name="T5" fmla="*/ 2551 h 2863"/>
                  <a:gd name="T6" fmla="*/ 397 w 850"/>
                  <a:gd name="T7" fmla="*/ 2466 h 2863"/>
                  <a:gd name="T8" fmla="*/ 340 w 850"/>
                  <a:gd name="T9" fmla="*/ 2381 h 2863"/>
                  <a:gd name="T10" fmla="*/ 283 w 850"/>
                  <a:gd name="T11" fmla="*/ 2240 h 2863"/>
                  <a:gd name="T12" fmla="*/ 198 w 850"/>
                  <a:gd name="T13" fmla="*/ 2013 h 2863"/>
                  <a:gd name="T14" fmla="*/ 170 w 850"/>
                  <a:gd name="T15" fmla="*/ 1871 h 2863"/>
                  <a:gd name="T16" fmla="*/ 198 w 850"/>
                  <a:gd name="T17" fmla="*/ 1758 h 2863"/>
                  <a:gd name="T18" fmla="*/ 85 w 850"/>
                  <a:gd name="T19" fmla="*/ 1758 h 2863"/>
                  <a:gd name="T20" fmla="*/ 57 w 850"/>
                  <a:gd name="T21" fmla="*/ 1616 h 2863"/>
                  <a:gd name="T22" fmla="*/ 0 w 850"/>
                  <a:gd name="T23" fmla="*/ 1304 h 2863"/>
                  <a:gd name="T24" fmla="*/ 283 w 850"/>
                  <a:gd name="T25" fmla="*/ 1049 h 2863"/>
                  <a:gd name="T26" fmla="*/ 227 w 850"/>
                  <a:gd name="T27" fmla="*/ 907 h 2863"/>
                  <a:gd name="T28" fmla="*/ 113 w 850"/>
                  <a:gd name="T29" fmla="*/ 737 h 2863"/>
                  <a:gd name="T30" fmla="*/ 170 w 850"/>
                  <a:gd name="T31" fmla="*/ 624 h 2863"/>
                  <a:gd name="T32" fmla="*/ 227 w 850"/>
                  <a:gd name="T33" fmla="*/ 482 h 2863"/>
                  <a:gd name="T34" fmla="*/ 283 w 850"/>
                  <a:gd name="T35" fmla="*/ 369 h 2863"/>
                  <a:gd name="T36" fmla="*/ 425 w 850"/>
                  <a:gd name="T37" fmla="*/ 255 h 2863"/>
                  <a:gd name="T38" fmla="*/ 539 w 850"/>
                  <a:gd name="T39" fmla="*/ 170 h 2863"/>
                  <a:gd name="T40" fmla="*/ 624 w 850"/>
                  <a:gd name="T41" fmla="*/ 57 h 2863"/>
                  <a:gd name="T42" fmla="*/ 850 w 850"/>
                  <a:gd name="T43" fmla="*/ 28 h 2863"/>
                  <a:gd name="T44" fmla="*/ 709 w 850"/>
                  <a:gd name="T45" fmla="*/ 255 h 2863"/>
                  <a:gd name="T46" fmla="*/ 709 w 850"/>
                  <a:gd name="T47" fmla="*/ 510 h 2863"/>
                  <a:gd name="T48" fmla="*/ 595 w 850"/>
                  <a:gd name="T49" fmla="*/ 737 h 2863"/>
                  <a:gd name="T50" fmla="*/ 453 w 850"/>
                  <a:gd name="T51" fmla="*/ 964 h 2863"/>
                  <a:gd name="T52" fmla="*/ 425 w 850"/>
                  <a:gd name="T53" fmla="*/ 1134 h 2863"/>
                  <a:gd name="T54" fmla="*/ 595 w 850"/>
                  <a:gd name="T55" fmla="*/ 1276 h 2863"/>
                  <a:gd name="T56" fmla="*/ 624 w 850"/>
                  <a:gd name="T57" fmla="*/ 1417 h 2863"/>
                  <a:gd name="T58" fmla="*/ 652 w 850"/>
                  <a:gd name="T59" fmla="*/ 1729 h 2863"/>
                  <a:gd name="T60" fmla="*/ 453 w 850"/>
                  <a:gd name="T61" fmla="*/ 1843 h 2863"/>
                  <a:gd name="T62" fmla="*/ 567 w 850"/>
                  <a:gd name="T63" fmla="*/ 2070 h 2863"/>
                  <a:gd name="T64" fmla="*/ 425 w 850"/>
                  <a:gd name="T65" fmla="*/ 2240 h 2863"/>
                  <a:gd name="T66" fmla="*/ 624 w 850"/>
                  <a:gd name="T67" fmla="*/ 2438 h 2863"/>
                  <a:gd name="T68" fmla="*/ 737 w 850"/>
                  <a:gd name="T69" fmla="*/ 2580 h 2863"/>
                  <a:gd name="T70" fmla="*/ 595 w 850"/>
                  <a:gd name="T71" fmla="*/ 2863 h 2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50" h="2863">
                    <a:moveTo>
                      <a:pt x="482" y="2807"/>
                    </a:moveTo>
                    <a:lnTo>
                      <a:pt x="425" y="2722"/>
                    </a:lnTo>
                    <a:lnTo>
                      <a:pt x="453" y="2693"/>
                    </a:lnTo>
                    <a:lnTo>
                      <a:pt x="397" y="2636"/>
                    </a:lnTo>
                    <a:lnTo>
                      <a:pt x="397" y="2580"/>
                    </a:lnTo>
                    <a:lnTo>
                      <a:pt x="453" y="2551"/>
                    </a:lnTo>
                    <a:lnTo>
                      <a:pt x="453" y="2466"/>
                    </a:lnTo>
                    <a:lnTo>
                      <a:pt x="397" y="2466"/>
                    </a:lnTo>
                    <a:lnTo>
                      <a:pt x="368" y="2438"/>
                    </a:lnTo>
                    <a:lnTo>
                      <a:pt x="340" y="2381"/>
                    </a:lnTo>
                    <a:lnTo>
                      <a:pt x="340" y="2296"/>
                    </a:lnTo>
                    <a:lnTo>
                      <a:pt x="283" y="2240"/>
                    </a:lnTo>
                    <a:lnTo>
                      <a:pt x="227" y="2041"/>
                    </a:lnTo>
                    <a:lnTo>
                      <a:pt x="198" y="2013"/>
                    </a:lnTo>
                    <a:lnTo>
                      <a:pt x="198" y="1928"/>
                    </a:lnTo>
                    <a:lnTo>
                      <a:pt x="170" y="1871"/>
                    </a:lnTo>
                    <a:lnTo>
                      <a:pt x="142" y="1786"/>
                    </a:lnTo>
                    <a:lnTo>
                      <a:pt x="198" y="1758"/>
                    </a:lnTo>
                    <a:lnTo>
                      <a:pt x="170" y="1729"/>
                    </a:lnTo>
                    <a:lnTo>
                      <a:pt x="85" y="1758"/>
                    </a:lnTo>
                    <a:lnTo>
                      <a:pt x="57" y="1701"/>
                    </a:lnTo>
                    <a:lnTo>
                      <a:pt x="57" y="1616"/>
                    </a:lnTo>
                    <a:lnTo>
                      <a:pt x="113" y="1559"/>
                    </a:lnTo>
                    <a:lnTo>
                      <a:pt x="0" y="1304"/>
                    </a:lnTo>
                    <a:lnTo>
                      <a:pt x="170" y="1219"/>
                    </a:lnTo>
                    <a:lnTo>
                      <a:pt x="283" y="1049"/>
                    </a:lnTo>
                    <a:lnTo>
                      <a:pt x="198" y="964"/>
                    </a:lnTo>
                    <a:lnTo>
                      <a:pt x="227" y="907"/>
                    </a:lnTo>
                    <a:lnTo>
                      <a:pt x="142" y="879"/>
                    </a:lnTo>
                    <a:lnTo>
                      <a:pt x="113" y="737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170" y="510"/>
                    </a:lnTo>
                    <a:lnTo>
                      <a:pt x="227" y="482"/>
                    </a:lnTo>
                    <a:lnTo>
                      <a:pt x="198" y="425"/>
                    </a:lnTo>
                    <a:lnTo>
                      <a:pt x="283" y="369"/>
                    </a:lnTo>
                    <a:lnTo>
                      <a:pt x="368" y="397"/>
                    </a:lnTo>
                    <a:lnTo>
                      <a:pt x="425" y="255"/>
                    </a:lnTo>
                    <a:lnTo>
                      <a:pt x="510" y="255"/>
                    </a:lnTo>
                    <a:lnTo>
                      <a:pt x="539" y="170"/>
                    </a:lnTo>
                    <a:lnTo>
                      <a:pt x="595" y="142"/>
                    </a:lnTo>
                    <a:lnTo>
                      <a:pt x="624" y="57"/>
                    </a:lnTo>
                    <a:lnTo>
                      <a:pt x="822" y="0"/>
                    </a:lnTo>
                    <a:lnTo>
                      <a:pt x="850" y="28"/>
                    </a:lnTo>
                    <a:lnTo>
                      <a:pt x="680" y="198"/>
                    </a:lnTo>
                    <a:lnTo>
                      <a:pt x="709" y="255"/>
                    </a:lnTo>
                    <a:lnTo>
                      <a:pt x="652" y="425"/>
                    </a:lnTo>
                    <a:lnTo>
                      <a:pt x="709" y="510"/>
                    </a:lnTo>
                    <a:lnTo>
                      <a:pt x="567" y="680"/>
                    </a:lnTo>
                    <a:lnTo>
                      <a:pt x="595" y="737"/>
                    </a:lnTo>
                    <a:lnTo>
                      <a:pt x="510" y="822"/>
                    </a:lnTo>
                    <a:lnTo>
                      <a:pt x="453" y="964"/>
                    </a:lnTo>
                    <a:lnTo>
                      <a:pt x="453" y="1077"/>
                    </a:lnTo>
                    <a:lnTo>
                      <a:pt x="425" y="1134"/>
                    </a:lnTo>
                    <a:lnTo>
                      <a:pt x="624" y="1191"/>
                    </a:lnTo>
                    <a:lnTo>
                      <a:pt x="595" y="1276"/>
                    </a:lnTo>
                    <a:lnTo>
                      <a:pt x="624" y="1361"/>
                    </a:lnTo>
                    <a:lnTo>
                      <a:pt x="624" y="1417"/>
                    </a:lnTo>
                    <a:lnTo>
                      <a:pt x="539" y="1417"/>
                    </a:lnTo>
                    <a:lnTo>
                      <a:pt x="652" y="1729"/>
                    </a:lnTo>
                    <a:lnTo>
                      <a:pt x="567" y="1786"/>
                    </a:lnTo>
                    <a:lnTo>
                      <a:pt x="453" y="1843"/>
                    </a:lnTo>
                    <a:lnTo>
                      <a:pt x="453" y="1984"/>
                    </a:lnTo>
                    <a:lnTo>
                      <a:pt x="567" y="2070"/>
                    </a:lnTo>
                    <a:lnTo>
                      <a:pt x="425" y="2126"/>
                    </a:lnTo>
                    <a:lnTo>
                      <a:pt x="425" y="2240"/>
                    </a:lnTo>
                    <a:lnTo>
                      <a:pt x="567" y="2296"/>
                    </a:lnTo>
                    <a:lnTo>
                      <a:pt x="624" y="2438"/>
                    </a:lnTo>
                    <a:lnTo>
                      <a:pt x="595" y="2495"/>
                    </a:lnTo>
                    <a:lnTo>
                      <a:pt x="737" y="2580"/>
                    </a:lnTo>
                    <a:lnTo>
                      <a:pt x="794" y="2750"/>
                    </a:lnTo>
                    <a:lnTo>
                      <a:pt x="595" y="2863"/>
                    </a:lnTo>
                    <a:lnTo>
                      <a:pt x="482" y="28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161" y="970"/>
                <a:ext cx="2665" cy="1985"/>
              </a:xfrm>
              <a:custGeom>
                <a:avLst/>
                <a:gdLst>
                  <a:gd name="T0" fmla="*/ 2665 w 2665"/>
                  <a:gd name="T1" fmla="*/ 766 h 1985"/>
                  <a:gd name="T2" fmla="*/ 2636 w 2665"/>
                  <a:gd name="T3" fmla="*/ 851 h 1985"/>
                  <a:gd name="T4" fmla="*/ 2580 w 2665"/>
                  <a:gd name="T5" fmla="*/ 879 h 1985"/>
                  <a:gd name="T6" fmla="*/ 2551 w 2665"/>
                  <a:gd name="T7" fmla="*/ 964 h 1985"/>
                  <a:gd name="T8" fmla="*/ 2466 w 2665"/>
                  <a:gd name="T9" fmla="*/ 964 h 1985"/>
                  <a:gd name="T10" fmla="*/ 2409 w 2665"/>
                  <a:gd name="T11" fmla="*/ 1106 h 1985"/>
                  <a:gd name="T12" fmla="*/ 2324 w 2665"/>
                  <a:gd name="T13" fmla="*/ 1078 h 1985"/>
                  <a:gd name="T14" fmla="*/ 2239 w 2665"/>
                  <a:gd name="T15" fmla="*/ 1134 h 1985"/>
                  <a:gd name="T16" fmla="*/ 2268 w 2665"/>
                  <a:gd name="T17" fmla="*/ 1191 h 1985"/>
                  <a:gd name="T18" fmla="*/ 2211 w 2665"/>
                  <a:gd name="T19" fmla="*/ 1219 h 1985"/>
                  <a:gd name="T20" fmla="*/ 2211 w 2665"/>
                  <a:gd name="T21" fmla="*/ 1304 h 1985"/>
                  <a:gd name="T22" fmla="*/ 2069 w 2665"/>
                  <a:gd name="T23" fmla="*/ 1219 h 1985"/>
                  <a:gd name="T24" fmla="*/ 1984 w 2665"/>
                  <a:gd name="T25" fmla="*/ 1304 h 1985"/>
                  <a:gd name="T26" fmla="*/ 1927 w 2665"/>
                  <a:gd name="T27" fmla="*/ 1531 h 1985"/>
                  <a:gd name="T28" fmla="*/ 1842 w 2665"/>
                  <a:gd name="T29" fmla="*/ 1531 h 1985"/>
                  <a:gd name="T30" fmla="*/ 1616 w 2665"/>
                  <a:gd name="T31" fmla="*/ 1758 h 1985"/>
                  <a:gd name="T32" fmla="*/ 1474 w 2665"/>
                  <a:gd name="T33" fmla="*/ 1588 h 1985"/>
                  <a:gd name="T34" fmla="*/ 1446 w 2665"/>
                  <a:gd name="T35" fmla="*/ 1503 h 1985"/>
                  <a:gd name="T36" fmla="*/ 1332 w 2665"/>
                  <a:gd name="T37" fmla="*/ 1559 h 1985"/>
                  <a:gd name="T38" fmla="*/ 1304 w 2665"/>
                  <a:gd name="T39" fmla="*/ 1503 h 1985"/>
                  <a:gd name="T40" fmla="*/ 1105 w 2665"/>
                  <a:gd name="T41" fmla="*/ 1559 h 1985"/>
                  <a:gd name="T42" fmla="*/ 1162 w 2665"/>
                  <a:gd name="T43" fmla="*/ 1645 h 1985"/>
                  <a:gd name="T44" fmla="*/ 1049 w 2665"/>
                  <a:gd name="T45" fmla="*/ 1701 h 1985"/>
                  <a:gd name="T46" fmla="*/ 907 w 2665"/>
                  <a:gd name="T47" fmla="*/ 1701 h 1985"/>
                  <a:gd name="T48" fmla="*/ 907 w 2665"/>
                  <a:gd name="T49" fmla="*/ 1843 h 1985"/>
                  <a:gd name="T50" fmla="*/ 850 w 2665"/>
                  <a:gd name="T51" fmla="*/ 1956 h 1985"/>
                  <a:gd name="T52" fmla="*/ 680 w 2665"/>
                  <a:gd name="T53" fmla="*/ 1985 h 1985"/>
                  <a:gd name="T54" fmla="*/ 567 w 2665"/>
                  <a:gd name="T55" fmla="*/ 1985 h 1985"/>
                  <a:gd name="T56" fmla="*/ 453 w 2665"/>
                  <a:gd name="T57" fmla="*/ 1900 h 1985"/>
                  <a:gd name="T58" fmla="*/ 453 w 2665"/>
                  <a:gd name="T59" fmla="*/ 1843 h 1985"/>
                  <a:gd name="T60" fmla="*/ 283 w 2665"/>
                  <a:gd name="T61" fmla="*/ 1786 h 1985"/>
                  <a:gd name="T62" fmla="*/ 226 w 2665"/>
                  <a:gd name="T63" fmla="*/ 1673 h 1985"/>
                  <a:gd name="T64" fmla="*/ 283 w 2665"/>
                  <a:gd name="T65" fmla="*/ 1645 h 1985"/>
                  <a:gd name="T66" fmla="*/ 141 w 2665"/>
                  <a:gd name="T67" fmla="*/ 1474 h 1985"/>
                  <a:gd name="T68" fmla="*/ 56 w 2665"/>
                  <a:gd name="T69" fmla="*/ 1474 h 1985"/>
                  <a:gd name="T70" fmla="*/ 0 w 2665"/>
                  <a:gd name="T71" fmla="*/ 1389 h 1985"/>
                  <a:gd name="T72" fmla="*/ 0 w 2665"/>
                  <a:gd name="T73" fmla="*/ 1276 h 1985"/>
                  <a:gd name="T74" fmla="*/ 85 w 2665"/>
                  <a:gd name="T75" fmla="*/ 1191 h 1985"/>
                  <a:gd name="T76" fmla="*/ 85 w 2665"/>
                  <a:gd name="T77" fmla="*/ 1106 h 1985"/>
                  <a:gd name="T78" fmla="*/ 198 w 2665"/>
                  <a:gd name="T79" fmla="*/ 851 h 1985"/>
                  <a:gd name="T80" fmla="*/ 226 w 2665"/>
                  <a:gd name="T81" fmla="*/ 737 h 1985"/>
                  <a:gd name="T82" fmla="*/ 340 w 2665"/>
                  <a:gd name="T83" fmla="*/ 652 h 1985"/>
                  <a:gd name="T84" fmla="*/ 538 w 2665"/>
                  <a:gd name="T85" fmla="*/ 822 h 1985"/>
                  <a:gd name="T86" fmla="*/ 652 w 2665"/>
                  <a:gd name="T87" fmla="*/ 766 h 1985"/>
                  <a:gd name="T88" fmla="*/ 907 w 2665"/>
                  <a:gd name="T89" fmla="*/ 425 h 1985"/>
                  <a:gd name="T90" fmla="*/ 1077 w 2665"/>
                  <a:gd name="T91" fmla="*/ 29 h 1985"/>
                  <a:gd name="T92" fmla="*/ 1190 w 2665"/>
                  <a:gd name="T93" fmla="*/ 0 h 1985"/>
                  <a:gd name="T94" fmla="*/ 1587 w 2665"/>
                  <a:gd name="T95" fmla="*/ 170 h 1985"/>
                  <a:gd name="T96" fmla="*/ 1616 w 2665"/>
                  <a:gd name="T97" fmla="*/ 255 h 1985"/>
                  <a:gd name="T98" fmla="*/ 1559 w 2665"/>
                  <a:gd name="T99" fmla="*/ 425 h 1985"/>
                  <a:gd name="T100" fmla="*/ 1644 w 2665"/>
                  <a:gd name="T101" fmla="*/ 539 h 1985"/>
                  <a:gd name="T102" fmla="*/ 1814 w 2665"/>
                  <a:gd name="T103" fmla="*/ 567 h 1985"/>
                  <a:gd name="T104" fmla="*/ 1871 w 2665"/>
                  <a:gd name="T105" fmla="*/ 539 h 1985"/>
                  <a:gd name="T106" fmla="*/ 1871 w 2665"/>
                  <a:gd name="T107" fmla="*/ 454 h 1985"/>
                  <a:gd name="T108" fmla="*/ 1956 w 2665"/>
                  <a:gd name="T109" fmla="*/ 369 h 1985"/>
                  <a:gd name="T110" fmla="*/ 2154 w 2665"/>
                  <a:gd name="T111" fmla="*/ 454 h 1985"/>
                  <a:gd name="T112" fmla="*/ 2268 w 2665"/>
                  <a:gd name="T113" fmla="*/ 425 h 1985"/>
                  <a:gd name="T114" fmla="*/ 2381 w 2665"/>
                  <a:gd name="T115" fmla="*/ 454 h 1985"/>
                  <a:gd name="T116" fmla="*/ 2438 w 2665"/>
                  <a:gd name="T117" fmla="*/ 397 h 1985"/>
                  <a:gd name="T118" fmla="*/ 2551 w 2665"/>
                  <a:gd name="T119" fmla="*/ 482 h 1985"/>
                  <a:gd name="T120" fmla="*/ 2551 w 2665"/>
                  <a:gd name="T121" fmla="*/ 624 h 1985"/>
                  <a:gd name="T122" fmla="*/ 2608 w 2665"/>
                  <a:gd name="T123" fmla="*/ 766 h 1985"/>
                  <a:gd name="T124" fmla="*/ 2665 w 2665"/>
                  <a:gd name="T125" fmla="*/ 766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65" h="1985">
                    <a:moveTo>
                      <a:pt x="2665" y="766"/>
                    </a:moveTo>
                    <a:lnTo>
                      <a:pt x="2636" y="851"/>
                    </a:lnTo>
                    <a:lnTo>
                      <a:pt x="2580" y="879"/>
                    </a:lnTo>
                    <a:lnTo>
                      <a:pt x="2551" y="964"/>
                    </a:lnTo>
                    <a:lnTo>
                      <a:pt x="2466" y="964"/>
                    </a:lnTo>
                    <a:lnTo>
                      <a:pt x="2409" y="1106"/>
                    </a:lnTo>
                    <a:lnTo>
                      <a:pt x="2324" y="1078"/>
                    </a:lnTo>
                    <a:lnTo>
                      <a:pt x="2239" y="1134"/>
                    </a:lnTo>
                    <a:lnTo>
                      <a:pt x="2268" y="1191"/>
                    </a:lnTo>
                    <a:lnTo>
                      <a:pt x="2211" y="1219"/>
                    </a:lnTo>
                    <a:lnTo>
                      <a:pt x="2211" y="1304"/>
                    </a:lnTo>
                    <a:lnTo>
                      <a:pt x="2069" y="1219"/>
                    </a:lnTo>
                    <a:lnTo>
                      <a:pt x="1984" y="1304"/>
                    </a:lnTo>
                    <a:lnTo>
                      <a:pt x="1927" y="1531"/>
                    </a:lnTo>
                    <a:lnTo>
                      <a:pt x="1842" y="1531"/>
                    </a:lnTo>
                    <a:lnTo>
                      <a:pt x="1616" y="1758"/>
                    </a:lnTo>
                    <a:lnTo>
                      <a:pt x="1474" y="1588"/>
                    </a:lnTo>
                    <a:lnTo>
                      <a:pt x="1446" y="1503"/>
                    </a:lnTo>
                    <a:lnTo>
                      <a:pt x="1332" y="1559"/>
                    </a:lnTo>
                    <a:lnTo>
                      <a:pt x="1304" y="1503"/>
                    </a:lnTo>
                    <a:lnTo>
                      <a:pt x="1105" y="1559"/>
                    </a:lnTo>
                    <a:lnTo>
                      <a:pt x="1162" y="1645"/>
                    </a:lnTo>
                    <a:lnTo>
                      <a:pt x="1049" y="1701"/>
                    </a:lnTo>
                    <a:lnTo>
                      <a:pt x="907" y="1701"/>
                    </a:lnTo>
                    <a:lnTo>
                      <a:pt x="907" y="1843"/>
                    </a:lnTo>
                    <a:lnTo>
                      <a:pt x="850" y="1956"/>
                    </a:lnTo>
                    <a:lnTo>
                      <a:pt x="680" y="1985"/>
                    </a:lnTo>
                    <a:lnTo>
                      <a:pt x="567" y="1985"/>
                    </a:lnTo>
                    <a:lnTo>
                      <a:pt x="453" y="1900"/>
                    </a:lnTo>
                    <a:lnTo>
                      <a:pt x="453" y="1843"/>
                    </a:lnTo>
                    <a:lnTo>
                      <a:pt x="283" y="1786"/>
                    </a:lnTo>
                    <a:lnTo>
                      <a:pt x="226" y="1673"/>
                    </a:lnTo>
                    <a:lnTo>
                      <a:pt x="283" y="1645"/>
                    </a:lnTo>
                    <a:lnTo>
                      <a:pt x="141" y="1474"/>
                    </a:lnTo>
                    <a:lnTo>
                      <a:pt x="56" y="1474"/>
                    </a:lnTo>
                    <a:lnTo>
                      <a:pt x="0" y="1389"/>
                    </a:lnTo>
                    <a:lnTo>
                      <a:pt x="0" y="1276"/>
                    </a:lnTo>
                    <a:lnTo>
                      <a:pt x="85" y="1191"/>
                    </a:lnTo>
                    <a:lnTo>
                      <a:pt x="85" y="1106"/>
                    </a:lnTo>
                    <a:lnTo>
                      <a:pt x="198" y="851"/>
                    </a:lnTo>
                    <a:lnTo>
                      <a:pt x="226" y="737"/>
                    </a:lnTo>
                    <a:lnTo>
                      <a:pt x="340" y="652"/>
                    </a:lnTo>
                    <a:lnTo>
                      <a:pt x="538" y="822"/>
                    </a:lnTo>
                    <a:lnTo>
                      <a:pt x="652" y="766"/>
                    </a:lnTo>
                    <a:lnTo>
                      <a:pt x="907" y="425"/>
                    </a:lnTo>
                    <a:lnTo>
                      <a:pt x="1077" y="29"/>
                    </a:lnTo>
                    <a:lnTo>
                      <a:pt x="1190" y="0"/>
                    </a:lnTo>
                    <a:lnTo>
                      <a:pt x="1587" y="170"/>
                    </a:lnTo>
                    <a:lnTo>
                      <a:pt x="1616" y="255"/>
                    </a:lnTo>
                    <a:lnTo>
                      <a:pt x="1559" y="425"/>
                    </a:lnTo>
                    <a:lnTo>
                      <a:pt x="1644" y="539"/>
                    </a:lnTo>
                    <a:lnTo>
                      <a:pt x="1814" y="567"/>
                    </a:lnTo>
                    <a:lnTo>
                      <a:pt x="1871" y="539"/>
                    </a:lnTo>
                    <a:lnTo>
                      <a:pt x="1871" y="454"/>
                    </a:lnTo>
                    <a:lnTo>
                      <a:pt x="1956" y="369"/>
                    </a:lnTo>
                    <a:lnTo>
                      <a:pt x="2154" y="454"/>
                    </a:lnTo>
                    <a:lnTo>
                      <a:pt x="2268" y="425"/>
                    </a:lnTo>
                    <a:lnTo>
                      <a:pt x="2381" y="454"/>
                    </a:lnTo>
                    <a:lnTo>
                      <a:pt x="2438" y="397"/>
                    </a:lnTo>
                    <a:lnTo>
                      <a:pt x="2551" y="482"/>
                    </a:lnTo>
                    <a:lnTo>
                      <a:pt x="2551" y="624"/>
                    </a:lnTo>
                    <a:lnTo>
                      <a:pt x="2608" y="766"/>
                    </a:lnTo>
                    <a:lnTo>
                      <a:pt x="2665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813" y="2473"/>
                <a:ext cx="1389" cy="822"/>
              </a:xfrm>
              <a:custGeom>
                <a:avLst/>
                <a:gdLst>
                  <a:gd name="T0" fmla="*/ 1275 w 1389"/>
                  <a:gd name="T1" fmla="*/ 28 h 822"/>
                  <a:gd name="T2" fmla="*/ 1190 w 1389"/>
                  <a:gd name="T3" fmla="*/ 28 h 822"/>
                  <a:gd name="T4" fmla="*/ 964 w 1389"/>
                  <a:gd name="T5" fmla="*/ 255 h 822"/>
                  <a:gd name="T6" fmla="*/ 822 w 1389"/>
                  <a:gd name="T7" fmla="*/ 85 h 822"/>
                  <a:gd name="T8" fmla="*/ 794 w 1389"/>
                  <a:gd name="T9" fmla="*/ 0 h 822"/>
                  <a:gd name="T10" fmla="*/ 680 w 1389"/>
                  <a:gd name="T11" fmla="*/ 56 h 822"/>
                  <a:gd name="T12" fmla="*/ 652 w 1389"/>
                  <a:gd name="T13" fmla="*/ 0 h 822"/>
                  <a:gd name="T14" fmla="*/ 453 w 1389"/>
                  <a:gd name="T15" fmla="*/ 56 h 822"/>
                  <a:gd name="T16" fmla="*/ 510 w 1389"/>
                  <a:gd name="T17" fmla="*/ 142 h 822"/>
                  <a:gd name="T18" fmla="*/ 397 w 1389"/>
                  <a:gd name="T19" fmla="*/ 198 h 822"/>
                  <a:gd name="T20" fmla="*/ 255 w 1389"/>
                  <a:gd name="T21" fmla="*/ 198 h 822"/>
                  <a:gd name="T22" fmla="*/ 255 w 1389"/>
                  <a:gd name="T23" fmla="*/ 312 h 822"/>
                  <a:gd name="T24" fmla="*/ 255 w 1389"/>
                  <a:gd name="T25" fmla="*/ 340 h 822"/>
                  <a:gd name="T26" fmla="*/ 198 w 1389"/>
                  <a:gd name="T27" fmla="*/ 453 h 822"/>
                  <a:gd name="T28" fmla="*/ 56 w 1389"/>
                  <a:gd name="T29" fmla="*/ 482 h 822"/>
                  <a:gd name="T30" fmla="*/ 0 w 1389"/>
                  <a:gd name="T31" fmla="*/ 482 h 822"/>
                  <a:gd name="T32" fmla="*/ 113 w 1389"/>
                  <a:gd name="T33" fmla="*/ 623 h 822"/>
                  <a:gd name="T34" fmla="*/ 113 w 1389"/>
                  <a:gd name="T35" fmla="*/ 709 h 822"/>
                  <a:gd name="T36" fmla="*/ 227 w 1389"/>
                  <a:gd name="T37" fmla="*/ 794 h 822"/>
                  <a:gd name="T38" fmla="*/ 368 w 1389"/>
                  <a:gd name="T39" fmla="*/ 737 h 822"/>
                  <a:gd name="T40" fmla="*/ 368 w 1389"/>
                  <a:gd name="T41" fmla="*/ 709 h 822"/>
                  <a:gd name="T42" fmla="*/ 453 w 1389"/>
                  <a:gd name="T43" fmla="*/ 680 h 822"/>
                  <a:gd name="T44" fmla="*/ 822 w 1389"/>
                  <a:gd name="T45" fmla="*/ 822 h 822"/>
                  <a:gd name="T46" fmla="*/ 1162 w 1389"/>
                  <a:gd name="T47" fmla="*/ 737 h 822"/>
                  <a:gd name="T48" fmla="*/ 1049 w 1389"/>
                  <a:gd name="T49" fmla="*/ 595 h 822"/>
                  <a:gd name="T50" fmla="*/ 1049 w 1389"/>
                  <a:gd name="T51" fmla="*/ 453 h 822"/>
                  <a:gd name="T52" fmla="*/ 1134 w 1389"/>
                  <a:gd name="T53" fmla="*/ 397 h 822"/>
                  <a:gd name="T54" fmla="*/ 1134 w 1389"/>
                  <a:gd name="T55" fmla="*/ 482 h 822"/>
                  <a:gd name="T56" fmla="*/ 1304 w 1389"/>
                  <a:gd name="T57" fmla="*/ 340 h 822"/>
                  <a:gd name="T58" fmla="*/ 1389 w 1389"/>
                  <a:gd name="T59" fmla="*/ 56 h 822"/>
                  <a:gd name="T60" fmla="*/ 1332 w 1389"/>
                  <a:gd name="T61" fmla="*/ 28 h 822"/>
                  <a:gd name="T62" fmla="*/ 1275 w 1389"/>
                  <a:gd name="T63" fmla="*/ 2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89" h="822">
                    <a:moveTo>
                      <a:pt x="1275" y="28"/>
                    </a:moveTo>
                    <a:lnTo>
                      <a:pt x="1190" y="28"/>
                    </a:lnTo>
                    <a:lnTo>
                      <a:pt x="964" y="255"/>
                    </a:lnTo>
                    <a:lnTo>
                      <a:pt x="822" y="85"/>
                    </a:lnTo>
                    <a:lnTo>
                      <a:pt x="794" y="0"/>
                    </a:lnTo>
                    <a:lnTo>
                      <a:pt x="680" y="56"/>
                    </a:lnTo>
                    <a:lnTo>
                      <a:pt x="652" y="0"/>
                    </a:lnTo>
                    <a:lnTo>
                      <a:pt x="453" y="56"/>
                    </a:lnTo>
                    <a:lnTo>
                      <a:pt x="510" y="142"/>
                    </a:lnTo>
                    <a:lnTo>
                      <a:pt x="397" y="198"/>
                    </a:lnTo>
                    <a:lnTo>
                      <a:pt x="255" y="198"/>
                    </a:lnTo>
                    <a:lnTo>
                      <a:pt x="255" y="312"/>
                    </a:lnTo>
                    <a:lnTo>
                      <a:pt x="255" y="340"/>
                    </a:lnTo>
                    <a:lnTo>
                      <a:pt x="198" y="453"/>
                    </a:lnTo>
                    <a:lnTo>
                      <a:pt x="56" y="482"/>
                    </a:lnTo>
                    <a:lnTo>
                      <a:pt x="0" y="482"/>
                    </a:lnTo>
                    <a:lnTo>
                      <a:pt x="113" y="623"/>
                    </a:lnTo>
                    <a:lnTo>
                      <a:pt x="113" y="709"/>
                    </a:lnTo>
                    <a:lnTo>
                      <a:pt x="227" y="794"/>
                    </a:lnTo>
                    <a:lnTo>
                      <a:pt x="368" y="737"/>
                    </a:lnTo>
                    <a:lnTo>
                      <a:pt x="368" y="709"/>
                    </a:lnTo>
                    <a:lnTo>
                      <a:pt x="453" y="680"/>
                    </a:lnTo>
                    <a:lnTo>
                      <a:pt x="822" y="822"/>
                    </a:lnTo>
                    <a:lnTo>
                      <a:pt x="1162" y="737"/>
                    </a:lnTo>
                    <a:lnTo>
                      <a:pt x="1049" y="595"/>
                    </a:lnTo>
                    <a:lnTo>
                      <a:pt x="1049" y="453"/>
                    </a:lnTo>
                    <a:lnTo>
                      <a:pt x="1134" y="397"/>
                    </a:lnTo>
                    <a:lnTo>
                      <a:pt x="1134" y="482"/>
                    </a:lnTo>
                    <a:lnTo>
                      <a:pt x="1304" y="340"/>
                    </a:lnTo>
                    <a:lnTo>
                      <a:pt x="1389" y="56"/>
                    </a:lnTo>
                    <a:lnTo>
                      <a:pt x="1332" y="28"/>
                    </a:lnTo>
                    <a:lnTo>
                      <a:pt x="127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2117" y="3408"/>
                <a:ext cx="283" cy="312"/>
              </a:xfrm>
              <a:custGeom>
                <a:avLst/>
                <a:gdLst>
                  <a:gd name="T0" fmla="*/ 255 w 283"/>
                  <a:gd name="T1" fmla="*/ 0 h 312"/>
                  <a:gd name="T2" fmla="*/ 283 w 283"/>
                  <a:gd name="T3" fmla="*/ 29 h 312"/>
                  <a:gd name="T4" fmla="*/ 227 w 283"/>
                  <a:gd name="T5" fmla="*/ 57 h 312"/>
                  <a:gd name="T6" fmla="*/ 283 w 283"/>
                  <a:gd name="T7" fmla="*/ 199 h 312"/>
                  <a:gd name="T8" fmla="*/ 227 w 283"/>
                  <a:gd name="T9" fmla="*/ 255 h 312"/>
                  <a:gd name="T10" fmla="*/ 198 w 283"/>
                  <a:gd name="T11" fmla="*/ 227 h 312"/>
                  <a:gd name="T12" fmla="*/ 170 w 283"/>
                  <a:gd name="T13" fmla="*/ 312 h 312"/>
                  <a:gd name="T14" fmla="*/ 85 w 283"/>
                  <a:gd name="T15" fmla="*/ 312 h 312"/>
                  <a:gd name="T16" fmla="*/ 85 w 283"/>
                  <a:gd name="T17" fmla="*/ 227 h 312"/>
                  <a:gd name="T18" fmla="*/ 0 w 283"/>
                  <a:gd name="T19" fmla="*/ 227 h 312"/>
                  <a:gd name="T20" fmla="*/ 0 w 283"/>
                  <a:gd name="T21" fmla="*/ 114 h 312"/>
                  <a:gd name="T22" fmla="*/ 142 w 283"/>
                  <a:gd name="T23" fmla="*/ 170 h 312"/>
                  <a:gd name="T24" fmla="*/ 170 w 283"/>
                  <a:gd name="T25" fmla="*/ 142 h 312"/>
                  <a:gd name="T26" fmla="*/ 113 w 283"/>
                  <a:gd name="T27" fmla="*/ 85 h 312"/>
                  <a:gd name="T28" fmla="*/ 170 w 283"/>
                  <a:gd name="T29" fmla="*/ 29 h 312"/>
                  <a:gd name="T30" fmla="*/ 255 w 283"/>
                  <a:gd name="T3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3" h="312">
                    <a:moveTo>
                      <a:pt x="255" y="0"/>
                    </a:moveTo>
                    <a:lnTo>
                      <a:pt x="283" y="29"/>
                    </a:lnTo>
                    <a:lnTo>
                      <a:pt x="227" y="57"/>
                    </a:lnTo>
                    <a:lnTo>
                      <a:pt x="283" y="199"/>
                    </a:lnTo>
                    <a:lnTo>
                      <a:pt x="227" y="255"/>
                    </a:lnTo>
                    <a:lnTo>
                      <a:pt x="198" y="227"/>
                    </a:lnTo>
                    <a:lnTo>
                      <a:pt x="170" y="312"/>
                    </a:lnTo>
                    <a:lnTo>
                      <a:pt x="85" y="312"/>
                    </a:lnTo>
                    <a:lnTo>
                      <a:pt x="85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42" y="170"/>
                    </a:lnTo>
                    <a:lnTo>
                      <a:pt x="170" y="142"/>
                    </a:lnTo>
                    <a:lnTo>
                      <a:pt x="113" y="85"/>
                    </a:lnTo>
                    <a:lnTo>
                      <a:pt x="170" y="29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862" y="2189"/>
                <a:ext cx="623" cy="1389"/>
              </a:xfrm>
              <a:custGeom>
                <a:avLst/>
                <a:gdLst>
                  <a:gd name="T0" fmla="*/ 113 w 623"/>
                  <a:gd name="T1" fmla="*/ 1021 h 1389"/>
                  <a:gd name="T2" fmla="*/ 0 w 623"/>
                  <a:gd name="T3" fmla="*/ 879 h 1389"/>
                  <a:gd name="T4" fmla="*/ 0 w 623"/>
                  <a:gd name="T5" fmla="*/ 737 h 1389"/>
                  <a:gd name="T6" fmla="*/ 85 w 623"/>
                  <a:gd name="T7" fmla="*/ 681 h 1389"/>
                  <a:gd name="T8" fmla="*/ 85 w 623"/>
                  <a:gd name="T9" fmla="*/ 766 h 1389"/>
                  <a:gd name="T10" fmla="*/ 255 w 623"/>
                  <a:gd name="T11" fmla="*/ 624 h 1389"/>
                  <a:gd name="T12" fmla="*/ 340 w 623"/>
                  <a:gd name="T13" fmla="*/ 340 h 1389"/>
                  <a:gd name="T14" fmla="*/ 283 w 623"/>
                  <a:gd name="T15" fmla="*/ 312 h 1389"/>
                  <a:gd name="T16" fmla="*/ 226 w 623"/>
                  <a:gd name="T17" fmla="*/ 312 h 1389"/>
                  <a:gd name="T18" fmla="*/ 283 w 623"/>
                  <a:gd name="T19" fmla="*/ 85 h 1389"/>
                  <a:gd name="T20" fmla="*/ 368 w 623"/>
                  <a:gd name="T21" fmla="*/ 0 h 1389"/>
                  <a:gd name="T22" fmla="*/ 510 w 623"/>
                  <a:gd name="T23" fmla="*/ 85 h 1389"/>
                  <a:gd name="T24" fmla="*/ 510 w 623"/>
                  <a:gd name="T25" fmla="*/ 170 h 1389"/>
                  <a:gd name="T26" fmla="*/ 453 w 623"/>
                  <a:gd name="T27" fmla="*/ 227 h 1389"/>
                  <a:gd name="T28" fmla="*/ 482 w 623"/>
                  <a:gd name="T29" fmla="*/ 369 h 1389"/>
                  <a:gd name="T30" fmla="*/ 567 w 623"/>
                  <a:gd name="T31" fmla="*/ 397 h 1389"/>
                  <a:gd name="T32" fmla="*/ 538 w 623"/>
                  <a:gd name="T33" fmla="*/ 454 h 1389"/>
                  <a:gd name="T34" fmla="*/ 623 w 623"/>
                  <a:gd name="T35" fmla="*/ 539 h 1389"/>
                  <a:gd name="T36" fmla="*/ 510 w 623"/>
                  <a:gd name="T37" fmla="*/ 709 h 1389"/>
                  <a:gd name="T38" fmla="*/ 340 w 623"/>
                  <a:gd name="T39" fmla="*/ 794 h 1389"/>
                  <a:gd name="T40" fmla="*/ 453 w 623"/>
                  <a:gd name="T41" fmla="*/ 1049 h 1389"/>
                  <a:gd name="T42" fmla="*/ 397 w 623"/>
                  <a:gd name="T43" fmla="*/ 1106 h 1389"/>
                  <a:gd name="T44" fmla="*/ 397 w 623"/>
                  <a:gd name="T45" fmla="*/ 1191 h 1389"/>
                  <a:gd name="T46" fmla="*/ 425 w 623"/>
                  <a:gd name="T47" fmla="*/ 1248 h 1389"/>
                  <a:gd name="T48" fmla="*/ 368 w 623"/>
                  <a:gd name="T49" fmla="*/ 1304 h 1389"/>
                  <a:gd name="T50" fmla="*/ 425 w 623"/>
                  <a:gd name="T51" fmla="*/ 1361 h 1389"/>
                  <a:gd name="T52" fmla="*/ 397 w 623"/>
                  <a:gd name="T53" fmla="*/ 1389 h 1389"/>
                  <a:gd name="T54" fmla="*/ 255 w 623"/>
                  <a:gd name="T55" fmla="*/ 1333 h 1389"/>
                  <a:gd name="T56" fmla="*/ 198 w 623"/>
                  <a:gd name="T57" fmla="*/ 1191 h 1389"/>
                  <a:gd name="T58" fmla="*/ 198 w 623"/>
                  <a:gd name="T59" fmla="*/ 1049 h 1389"/>
                  <a:gd name="T60" fmla="*/ 113 w 623"/>
                  <a:gd name="T61" fmla="*/ 1021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3" h="1389">
                    <a:moveTo>
                      <a:pt x="113" y="1021"/>
                    </a:moveTo>
                    <a:lnTo>
                      <a:pt x="0" y="879"/>
                    </a:lnTo>
                    <a:lnTo>
                      <a:pt x="0" y="737"/>
                    </a:lnTo>
                    <a:lnTo>
                      <a:pt x="85" y="681"/>
                    </a:lnTo>
                    <a:lnTo>
                      <a:pt x="85" y="766"/>
                    </a:lnTo>
                    <a:lnTo>
                      <a:pt x="255" y="624"/>
                    </a:lnTo>
                    <a:lnTo>
                      <a:pt x="340" y="340"/>
                    </a:lnTo>
                    <a:lnTo>
                      <a:pt x="283" y="312"/>
                    </a:lnTo>
                    <a:lnTo>
                      <a:pt x="226" y="312"/>
                    </a:lnTo>
                    <a:lnTo>
                      <a:pt x="283" y="85"/>
                    </a:lnTo>
                    <a:lnTo>
                      <a:pt x="368" y="0"/>
                    </a:lnTo>
                    <a:lnTo>
                      <a:pt x="510" y="85"/>
                    </a:lnTo>
                    <a:lnTo>
                      <a:pt x="510" y="170"/>
                    </a:lnTo>
                    <a:lnTo>
                      <a:pt x="453" y="227"/>
                    </a:lnTo>
                    <a:lnTo>
                      <a:pt x="482" y="369"/>
                    </a:lnTo>
                    <a:lnTo>
                      <a:pt x="567" y="397"/>
                    </a:lnTo>
                    <a:lnTo>
                      <a:pt x="538" y="454"/>
                    </a:lnTo>
                    <a:lnTo>
                      <a:pt x="623" y="539"/>
                    </a:lnTo>
                    <a:lnTo>
                      <a:pt x="510" y="709"/>
                    </a:lnTo>
                    <a:lnTo>
                      <a:pt x="340" y="794"/>
                    </a:lnTo>
                    <a:lnTo>
                      <a:pt x="453" y="1049"/>
                    </a:lnTo>
                    <a:lnTo>
                      <a:pt x="397" y="1106"/>
                    </a:lnTo>
                    <a:lnTo>
                      <a:pt x="397" y="1191"/>
                    </a:lnTo>
                    <a:lnTo>
                      <a:pt x="425" y="1248"/>
                    </a:lnTo>
                    <a:lnTo>
                      <a:pt x="368" y="1304"/>
                    </a:lnTo>
                    <a:lnTo>
                      <a:pt x="425" y="1361"/>
                    </a:lnTo>
                    <a:lnTo>
                      <a:pt x="397" y="1389"/>
                    </a:lnTo>
                    <a:lnTo>
                      <a:pt x="255" y="1333"/>
                    </a:lnTo>
                    <a:lnTo>
                      <a:pt x="198" y="1191"/>
                    </a:lnTo>
                    <a:lnTo>
                      <a:pt x="198" y="1049"/>
                    </a:lnTo>
                    <a:lnTo>
                      <a:pt x="113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2003" y="3607"/>
                <a:ext cx="596" cy="595"/>
              </a:xfrm>
              <a:custGeom>
                <a:avLst/>
                <a:gdLst>
                  <a:gd name="T0" fmla="*/ 114 w 596"/>
                  <a:gd name="T1" fmla="*/ 28 h 595"/>
                  <a:gd name="T2" fmla="*/ 199 w 596"/>
                  <a:gd name="T3" fmla="*/ 28 h 595"/>
                  <a:gd name="T4" fmla="*/ 199 w 596"/>
                  <a:gd name="T5" fmla="*/ 113 h 595"/>
                  <a:gd name="T6" fmla="*/ 284 w 596"/>
                  <a:gd name="T7" fmla="*/ 113 h 595"/>
                  <a:gd name="T8" fmla="*/ 312 w 596"/>
                  <a:gd name="T9" fmla="*/ 28 h 595"/>
                  <a:gd name="T10" fmla="*/ 341 w 596"/>
                  <a:gd name="T11" fmla="*/ 56 h 595"/>
                  <a:gd name="T12" fmla="*/ 397 w 596"/>
                  <a:gd name="T13" fmla="*/ 0 h 595"/>
                  <a:gd name="T14" fmla="*/ 397 w 596"/>
                  <a:gd name="T15" fmla="*/ 85 h 595"/>
                  <a:gd name="T16" fmla="*/ 426 w 596"/>
                  <a:gd name="T17" fmla="*/ 113 h 595"/>
                  <a:gd name="T18" fmla="*/ 482 w 596"/>
                  <a:gd name="T19" fmla="*/ 312 h 595"/>
                  <a:gd name="T20" fmla="*/ 539 w 596"/>
                  <a:gd name="T21" fmla="*/ 368 h 595"/>
                  <a:gd name="T22" fmla="*/ 539 w 596"/>
                  <a:gd name="T23" fmla="*/ 453 h 595"/>
                  <a:gd name="T24" fmla="*/ 596 w 596"/>
                  <a:gd name="T25" fmla="*/ 538 h 595"/>
                  <a:gd name="T26" fmla="*/ 511 w 596"/>
                  <a:gd name="T27" fmla="*/ 538 h 595"/>
                  <a:gd name="T28" fmla="*/ 511 w 596"/>
                  <a:gd name="T29" fmla="*/ 595 h 595"/>
                  <a:gd name="T30" fmla="*/ 397 w 596"/>
                  <a:gd name="T31" fmla="*/ 595 h 595"/>
                  <a:gd name="T32" fmla="*/ 284 w 596"/>
                  <a:gd name="T33" fmla="*/ 510 h 595"/>
                  <a:gd name="T34" fmla="*/ 312 w 596"/>
                  <a:gd name="T35" fmla="*/ 482 h 595"/>
                  <a:gd name="T36" fmla="*/ 284 w 596"/>
                  <a:gd name="T37" fmla="*/ 425 h 595"/>
                  <a:gd name="T38" fmla="*/ 341 w 596"/>
                  <a:gd name="T39" fmla="*/ 368 h 595"/>
                  <a:gd name="T40" fmla="*/ 284 w 596"/>
                  <a:gd name="T41" fmla="*/ 312 h 595"/>
                  <a:gd name="T42" fmla="*/ 142 w 596"/>
                  <a:gd name="T43" fmla="*/ 368 h 595"/>
                  <a:gd name="T44" fmla="*/ 85 w 596"/>
                  <a:gd name="T45" fmla="*/ 368 h 595"/>
                  <a:gd name="T46" fmla="*/ 0 w 596"/>
                  <a:gd name="T47" fmla="*/ 397 h 595"/>
                  <a:gd name="T48" fmla="*/ 57 w 596"/>
                  <a:gd name="T49" fmla="*/ 312 h 595"/>
                  <a:gd name="T50" fmla="*/ 114 w 596"/>
                  <a:gd name="T51" fmla="*/ 227 h 595"/>
                  <a:gd name="T52" fmla="*/ 85 w 596"/>
                  <a:gd name="T53" fmla="*/ 85 h 595"/>
                  <a:gd name="T54" fmla="*/ 114 w 596"/>
                  <a:gd name="T55" fmla="*/ 2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96" h="595">
                    <a:moveTo>
                      <a:pt x="114" y="28"/>
                    </a:moveTo>
                    <a:lnTo>
                      <a:pt x="199" y="28"/>
                    </a:lnTo>
                    <a:lnTo>
                      <a:pt x="199" y="113"/>
                    </a:lnTo>
                    <a:lnTo>
                      <a:pt x="284" y="113"/>
                    </a:lnTo>
                    <a:lnTo>
                      <a:pt x="312" y="28"/>
                    </a:lnTo>
                    <a:lnTo>
                      <a:pt x="341" y="56"/>
                    </a:lnTo>
                    <a:lnTo>
                      <a:pt x="397" y="0"/>
                    </a:lnTo>
                    <a:lnTo>
                      <a:pt x="397" y="85"/>
                    </a:lnTo>
                    <a:lnTo>
                      <a:pt x="426" y="113"/>
                    </a:lnTo>
                    <a:lnTo>
                      <a:pt x="482" y="312"/>
                    </a:lnTo>
                    <a:lnTo>
                      <a:pt x="539" y="368"/>
                    </a:lnTo>
                    <a:lnTo>
                      <a:pt x="539" y="453"/>
                    </a:lnTo>
                    <a:lnTo>
                      <a:pt x="596" y="538"/>
                    </a:lnTo>
                    <a:lnTo>
                      <a:pt x="511" y="538"/>
                    </a:lnTo>
                    <a:lnTo>
                      <a:pt x="511" y="595"/>
                    </a:lnTo>
                    <a:lnTo>
                      <a:pt x="397" y="595"/>
                    </a:lnTo>
                    <a:lnTo>
                      <a:pt x="284" y="510"/>
                    </a:lnTo>
                    <a:lnTo>
                      <a:pt x="312" y="482"/>
                    </a:lnTo>
                    <a:lnTo>
                      <a:pt x="284" y="425"/>
                    </a:lnTo>
                    <a:lnTo>
                      <a:pt x="341" y="368"/>
                    </a:lnTo>
                    <a:lnTo>
                      <a:pt x="284" y="312"/>
                    </a:lnTo>
                    <a:lnTo>
                      <a:pt x="142" y="368"/>
                    </a:lnTo>
                    <a:lnTo>
                      <a:pt x="85" y="368"/>
                    </a:lnTo>
                    <a:lnTo>
                      <a:pt x="0" y="397"/>
                    </a:lnTo>
                    <a:lnTo>
                      <a:pt x="57" y="312"/>
                    </a:lnTo>
                    <a:lnTo>
                      <a:pt x="114" y="227"/>
                    </a:lnTo>
                    <a:lnTo>
                      <a:pt x="85" y="85"/>
                    </a:lnTo>
                    <a:lnTo>
                      <a:pt x="114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720" y="3919"/>
                <a:ext cx="935" cy="850"/>
              </a:xfrm>
              <a:custGeom>
                <a:avLst/>
                <a:gdLst>
                  <a:gd name="T0" fmla="*/ 283 w 935"/>
                  <a:gd name="T1" fmla="*/ 85 h 850"/>
                  <a:gd name="T2" fmla="*/ 368 w 935"/>
                  <a:gd name="T3" fmla="*/ 56 h 850"/>
                  <a:gd name="T4" fmla="*/ 425 w 935"/>
                  <a:gd name="T5" fmla="*/ 56 h 850"/>
                  <a:gd name="T6" fmla="*/ 567 w 935"/>
                  <a:gd name="T7" fmla="*/ 0 h 850"/>
                  <a:gd name="T8" fmla="*/ 624 w 935"/>
                  <a:gd name="T9" fmla="*/ 56 h 850"/>
                  <a:gd name="T10" fmla="*/ 567 w 935"/>
                  <a:gd name="T11" fmla="*/ 113 h 850"/>
                  <a:gd name="T12" fmla="*/ 595 w 935"/>
                  <a:gd name="T13" fmla="*/ 170 h 850"/>
                  <a:gd name="T14" fmla="*/ 567 w 935"/>
                  <a:gd name="T15" fmla="*/ 198 h 850"/>
                  <a:gd name="T16" fmla="*/ 680 w 935"/>
                  <a:gd name="T17" fmla="*/ 283 h 850"/>
                  <a:gd name="T18" fmla="*/ 794 w 935"/>
                  <a:gd name="T19" fmla="*/ 283 h 850"/>
                  <a:gd name="T20" fmla="*/ 794 w 935"/>
                  <a:gd name="T21" fmla="*/ 226 h 850"/>
                  <a:gd name="T22" fmla="*/ 907 w 935"/>
                  <a:gd name="T23" fmla="*/ 226 h 850"/>
                  <a:gd name="T24" fmla="*/ 935 w 935"/>
                  <a:gd name="T25" fmla="*/ 226 h 850"/>
                  <a:gd name="T26" fmla="*/ 935 w 935"/>
                  <a:gd name="T27" fmla="*/ 311 h 850"/>
                  <a:gd name="T28" fmla="*/ 879 w 935"/>
                  <a:gd name="T29" fmla="*/ 340 h 850"/>
                  <a:gd name="T30" fmla="*/ 879 w 935"/>
                  <a:gd name="T31" fmla="*/ 396 h 850"/>
                  <a:gd name="T32" fmla="*/ 935 w 935"/>
                  <a:gd name="T33" fmla="*/ 453 h 850"/>
                  <a:gd name="T34" fmla="*/ 907 w 935"/>
                  <a:gd name="T35" fmla="*/ 482 h 850"/>
                  <a:gd name="T36" fmla="*/ 680 w 935"/>
                  <a:gd name="T37" fmla="*/ 510 h 850"/>
                  <a:gd name="T38" fmla="*/ 567 w 935"/>
                  <a:gd name="T39" fmla="*/ 482 h 850"/>
                  <a:gd name="T40" fmla="*/ 482 w 935"/>
                  <a:gd name="T41" fmla="*/ 567 h 850"/>
                  <a:gd name="T42" fmla="*/ 340 w 935"/>
                  <a:gd name="T43" fmla="*/ 567 h 850"/>
                  <a:gd name="T44" fmla="*/ 312 w 935"/>
                  <a:gd name="T45" fmla="*/ 680 h 850"/>
                  <a:gd name="T46" fmla="*/ 0 w 935"/>
                  <a:gd name="T47" fmla="*/ 850 h 850"/>
                  <a:gd name="T48" fmla="*/ 0 w 935"/>
                  <a:gd name="T49" fmla="*/ 765 h 850"/>
                  <a:gd name="T50" fmla="*/ 85 w 935"/>
                  <a:gd name="T51" fmla="*/ 708 h 850"/>
                  <a:gd name="T52" fmla="*/ 28 w 935"/>
                  <a:gd name="T53" fmla="*/ 680 h 850"/>
                  <a:gd name="T54" fmla="*/ 0 w 935"/>
                  <a:gd name="T55" fmla="*/ 595 h 850"/>
                  <a:gd name="T56" fmla="*/ 85 w 935"/>
                  <a:gd name="T57" fmla="*/ 623 h 850"/>
                  <a:gd name="T58" fmla="*/ 142 w 935"/>
                  <a:gd name="T59" fmla="*/ 538 h 850"/>
                  <a:gd name="T60" fmla="*/ 142 w 935"/>
                  <a:gd name="T61" fmla="*/ 482 h 850"/>
                  <a:gd name="T62" fmla="*/ 57 w 935"/>
                  <a:gd name="T63" fmla="*/ 453 h 850"/>
                  <a:gd name="T64" fmla="*/ 57 w 935"/>
                  <a:gd name="T65" fmla="*/ 340 h 850"/>
                  <a:gd name="T66" fmla="*/ 113 w 935"/>
                  <a:gd name="T67" fmla="*/ 368 h 850"/>
                  <a:gd name="T68" fmla="*/ 113 w 935"/>
                  <a:gd name="T69" fmla="*/ 283 h 850"/>
                  <a:gd name="T70" fmla="*/ 198 w 935"/>
                  <a:gd name="T71" fmla="*/ 198 h 850"/>
                  <a:gd name="T72" fmla="*/ 198 w 935"/>
                  <a:gd name="T73" fmla="*/ 141 h 850"/>
                  <a:gd name="T74" fmla="*/ 283 w 935"/>
                  <a:gd name="T75" fmla="*/ 8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35" h="850">
                    <a:moveTo>
                      <a:pt x="283" y="85"/>
                    </a:moveTo>
                    <a:lnTo>
                      <a:pt x="368" y="56"/>
                    </a:lnTo>
                    <a:lnTo>
                      <a:pt x="425" y="56"/>
                    </a:lnTo>
                    <a:lnTo>
                      <a:pt x="567" y="0"/>
                    </a:lnTo>
                    <a:lnTo>
                      <a:pt x="624" y="56"/>
                    </a:lnTo>
                    <a:lnTo>
                      <a:pt x="567" y="113"/>
                    </a:lnTo>
                    <a:lnTo>
                      <a:pt x="595" y="170"/>
                    </a:lnTo>
                    <a:lnTo>
                      <a:pt x="567" y="198"/>
                    </a:lnTo>
                    <a:lnTo>
                      <a:pt x="680" y="283"/>
                    </a:lnTo>
                    <a:lnTo>
                      <a:pt x="794" y="283"/>
                    </a:lnTo>
                    <a:lnTo>
                      <a:pt x="794" y="226"/>
                    </a:lnTo>
                    <a:lnTo>
                      <a:pt x="907" y="226"/>
                    </a:lnTo>
                    <a:lnTo>
                      <a:pt x="935" y="226"/>
                    </a:lnTo>
                    <a:lnTo>
                      <a:pt x="935" y="311"/>
                    </a:lnTo>
                    <a:lnTo>
                      <a:pt x="879" y="340"/>
                    </a:lnTo>
                    <a:lnTo>
                      <a:pt x="879" y="396"/>
                    </a:lnTo>
                    <a:lnTo>
                      <a:pt x="935" y="453"/>
                    </a:lnTo>
                    <a:lnTo>
                      <a:pt x="907" y="482"/>
                    </a:lnTo>
                    <a:lnTo>
                      <a:pt x="680" y="510"/>
                    </a:lnTo>
                    <a:lnTo>
                      <a:pt x="567" y="482"/>
                    </a:lnTo>
                    <a:lnTo>
                      <a:pt x="482" y="567"/>
                    </a:lnTo>
                    <a:lnTo>
                      <a:pt x="340" y="567"/>
                    </a:lnTo>
                    <a:lnTo>
                      <a:pt x="312" y="680"/>
                    </a:lnTo>
                    <a:lnTo>
                      <a:pt x="0" y="850"/>
                    </a:lnTo>
                    <a:lnTo>
                      <a:pt x="0" y="765"/>
                    </a:lnTo>
                    <a:lnTo>
                      <a:pt x="85" y="708"/>
                    </a:lnTo>
                    <a:lnTo>
                      <a:pt x="28" y="680"/>
                    </a:lnTo>
                    <a:lnTo>
                      <a:pt x="0" y="595"/>
                    </a:lnTo>
                    <a:lnTo>
                      <a:pt x="85" y="623"/>
                    </a:lnTo>
                    <a:lnTo>
                      <a:pt x="142" y="538"/>
                    </a:lnTo>
                    <a:lnTo>
                      <a:pt x="142" y="482"/>
                    </a:lnTo>
                    <a:lnTo>
                      <a:pt x="57" y="453"/>
                    </a:lnTo>
                    <a:lnTo>
                      <a:pt x="57" y="340"/>
                    </a:lnTo>
                    <a:lnTo>
                      <a:pt x="113" y="368"/>
                    </a:lnTo>
                    <a:lnTo>
                      <a:pt x="113" y="283"/>
                    </a:lnTo>
                    <a:lnTo>
                      <a:pt x="198" y="198"/>
                    </a:lnTo>
                    <a:lnTo>
                      <a:pt x="198" y="141"/>
                    </a:lnTo>
                    <a:lnTo>
                      <a:pt x="283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954" y="3805"/>
                <a:ext cx="964" cy="907"/>
              </a:xfrm>
              <a:custGeom>
                <a:avLst/>
                <a:gdLst>
                  <a:gd name="T0" fmla="*/ 964 w 964"/>
                  <a:gd name="T1" fmla="*/ 255 h 907"/>
                  <a:gd name="T2" fmla="*/ 964 w 964"/>
                  <a:gd name="T3" fmla="*/ 312 h 907"/>
                  <a:gd name="T4" fmla="*/ 879 w 964"/>
                  <a:gd name="T5" fmla="*/ 397 h 907"/>
                  <a:gd name="T6" fmla="*/ 879 w 964"/>
                  <a:gd name="T7" fmla="*/ 482 h 907"/>
                  <a:gd name="T8" fmla="*/ 823 w 964"/>
                  <a:gd name="T9" fmla="*/ 454 h 907"/>
                  <a:gd name="T10" fmla="*/ 823 w 964"/>
                  <a:gd name="T11" fmla="*/ 567 h 907"/>
                  <a:gd name="T12" fmla="*/ 908 w 964"/>
                  <a:gd name="T13" fmla="*/ 596 h 907"/>
                  <a:gd name="T14" fmla="*/ 908 w 964"/>
                  <a:gd name="T15" fmla="*/ 652 h 907"/>
                  <a:gd name="T16" fmla="*/ 851 w 964"/>
                  <a:gd name="T17" fmla="*/ 737 h 907"/>
                  <a:gd name="T18" fmla="*/ 766 w 964"/>
                  <a:gd name="T19" fmla="*/ 709 h 907"/>
                  <a:gd name="T20" fmla="*/ 709 w 964"/>
                  <a:gd name="T21" fmla="*/ 822 h 907"/>
                  <a:gd name="T22" fmla="*/ 653 w 964"/>
                  <a:gd name="T23" fmla="*/ 737 h 907"/>
                  <a:gd name="T24" fmla="*/ 596 w 964"/>
                  <a:gd name="T25" fmla="*/ 766 h 907"/>
                  <a:gd name="T26" fmla="*/ 539 w 964"/>
                  <a:gd name="T27" fmla="*/ 822 h 907"/>
                  <a:gd name="T28" fmla="*/ 482 w 964"/>
                  <a:gd name="T29" fmla="*/ 822 h 907"/>
                  <a:gd name="T30" fmla="*/ 454 w 964"/>
                  <a:gd name="T31" fmla="*/ 879 h 907"/>
                  <a:gd name="T32" fmla="*/ 397 w 964"/>
                  <a:gd name="T33" fmla="*/ 907 h 907"/>
                  <a:gd name="T34" fmla="*/ 341 w 964"/>
                  <a:gd name="T35" fmla="*/ 851 h 907"/>
                  <a:gd name="T36" fmla="*/ 312 w 964"/>
                  <a:gd name="T37" fmla="*/ 737 h 907"/>
                  <a:gd name="T38" fmla="*/ 256 w 964"/>
                  <a:gd name="T39" fmla="*/ 737 h 907"/>
                  <a:gd name="T40" fmla="*/ 199 w 964"/>
                  <a:gd name="T41" fmla="*/ 510 h 907"/>
                  <a:gd name="T42" fmla="*/ 227 w 964"/>
                  <a:gd name="T43" fmla="*/ 369 h 907"/>
                  <a:gd name="T44" fmla="*/ 86 w 964"/>
                  <a:gd name="T45" fmla="*/ 369 h 907"/>
                  <a:gd name="T46" fmla="*/ 0 w 964"/>
                  <a:gd name="T47" fmla="*/ 284 h 907"/>
                  <a:gd name="T48" fmla="*/ 86 w 964"/>
                  <a:gd name="T49" fmla="*/ 114 h 907"/>
                  <a:gd name="T50" fmla="*/ 142 w 964"/>
                  <a:gd name="T51" fmla="*/ 114 h 907"/>
                  <a:gd name="T52" fmla="*/ 171 w 964"/>
                  <a:gd name="T53" fmla="*/ 29 h 907"/>
                  <a:gd name="T54" fmla="*/ 227 w 964"/>
                  <a:gd name="T55" fmla="*/ 29 h 907"/>
                  <a:gd name="T56" fmla="*/ 199 w 964"/>
                  <a:gd name="T57" fmla="*/ 57 h 907"/>
                  <a:gd name="T58" fmla="*/ 284 w 964"/>
                  <a:gd name="T59" fmla="*/ 85 h 907"/>
                  <a:gd name="T60" fmla="*/ 369 w 964"/>
                  <a:gd name="T61" fmla="*/ 0 h 907"/>
                  <a:gd name="T62" fmla="*/ 454 w 964"/>
                  <a:gd name="T63" fmla="*/ 57 h 907"/>
                  <a:gd name="T64" fmla="*/ 567 w 964"/>
                  <a:gd name="T65" fmla="*/ 29 h 907"/>
                  <a:gd name="T66" fmla="*/ 653 w 964"/>
                  <a:gd name="T67" fmla="*/ 142 h 907"/>
                  <a:gd name="T68" fmla="*/ 709 w 964"/>
                  <a:gd name="T69" fmla="*/ 142 h 907"/>
                  <a:gd name="T70" fmla="*/ 823 w 964"/>
                  <a:gd name="T71" fmla="*/ 142 h 907"/>
                  <a:gd name="T72" fmla="*/ 936 w 964"/>
                  <a:gd name="T73" fmla="*/ 199 h 907"/>
                  <a:gd name="T74" fmla="*/ 964 w 964"/>
                  <a:gd name="T75" fmla="*/ 25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64" h="907">
                    <a:moveTo>
                      <a:pt x="964" y="255"/>
                    </a:moveTo>
                    <a:lnTo>
                      <a:pt x="964" y="312"/>
                    </a:lnTo>
                    <a:lnTo>
                      <a:pt x="879" y="397"/>
                    </a:lnTo>
                    <a:lnTo>
                      <a:pt x="879" y="482"/>
                    </a:lnTo>
                    <a:lnTo>
                      <a:pt x="823" y="454"/>
                    </a:lnTo>
                    <a:lnTo>
                      <a:pt x="823" y="567"/>
                    </a:lnTo>
                    <a:lnTo>
                      <a:pt x="908" y="596"/>
                    </a:lnTo>
                    <a:lnTo>
                      <a:pt x="908" y="652"/>
                    </a:lnTo>
                    <a:lnTo>
                      <a:pt x="851" y="737"/>
                    </a:lnTo>
                    <a:lnTo>
                      <a:pt x="766" y="709"/>
                    </a:lnTo>
                    <a:lnTo>
                      <a:pt x="709" y="822"/>
                    </a:lnTo>
                    <a:lnTo>
                      <a:pt x="653" y="737"/>
                    </a:lnTo>
                    <a:lnTo>
                      <a:pt x="596" y="766"/>
                    </a:lnTo>
                    <a:lnTo>
                      <a:pt x="539" y="822"/>
                    </a:lnTo>
                    <a:lnTo>
                      <a:pt x="482" y="822"/>
                    </a:lnTo>
                    <a:lnTo>
                      <a:pt x="454" y="879"/>
                    </a:lnTo>
                    <a:lnTo>
                      <a:pt x="397" y="907"/>
                    </a:lnTo>
                    <a:lnTo>
                      <a:pt x="341" y="851"/>
                    </a:lnTo>
                    <a:lnTo>
                      <a:pt x="312" y="737"/>
                    </a:lnTo>
                    <a:lnTo>
                      <a:pt x="256" y="737"/>
                    </a:lnTo>
                    <a:lnTo>
                      <a:pt x="199" y="510"/>
                    </a:lnTo>
                    <a:lnTo>
                      <a:pt x="227" y="369"/>
                    </a:lnTo>
                    <a:lnTo>
                      <a:pt x="86" y="369"/>
                    </a:lnTo>
                    <a:lnTo>
                      <a:pt x="0" y="284"/>
                    </a:lnTo>
                    <a:lnTo>
                      <a:pt x="86" y="114"/>
                    </a:lnTo>
                    <a:lnTo>
                      <a:pt x="142" y="114"/>
                    </a:lnTo>
                    <a:lnTo>
                      <a:pt x="171" y="29"/>
                    </a:lnTo>
                    <a:lnTo>
                      <a:pt x="227" y="29"/>
                    </a:lnTo>
                    <a:lnTo>
                      <a:pt x="199" y="57"/>
                    </a:lnTo>
                    <a:lnTo>
                      <a:pt x="284" y="85"/>
                    </a:lnTo>
                    <a:lnTo>
                      <a:pt x="369" y="0"/>
                    </a:lnTo>
                    <a:lnTo>
                      <a:pt x="454" y="57"/>
                    </a:lnTo>
                    <a:lnTo>
                      <a:pt x="567" y="29"/>
                    </a:lnTo>
                    <a:lnTo>
                      <a:pt x="653" y="142"/>
                    </a:lnTo>
                    <a:lnTo>
                      <a:pt x="709" y="142"/>
                    </a:lnTo>
                    <a:lnTo>
                      <a:pt x="823" y="142"/>
                    </a:lnTo>
                    <a:lnTo>
                      <a:pt x="936" y="199"/>
                    </a:lnTo>
                    <a:lnTo>
                      <a:pt x="964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76" y="2643"/>
                <a:ext cx="2041" cy="1417"/>
              </a:xfrm>
              <a:custGeom>
                <a:avLst/>
                <a:gdLst>
                  <a:gd name="T0" fmla="*/ 311 w 2041"/>
                  <a:gd name="T1" fmla="*/ 0 h 1417"/>
                  <a:gd name="T2" fmla="*/ 368 w 2041"/>
                  <a:gd name="T3" fmla="*/ 113 h 1417"/>
                  <a:gd name="T4" fmla="*/ 538 w 2041"/>
                  <a:gd name="T5" fmla="*/ 170 h 1417"/>
                  <a:gd name="T6" fmla="*/ 538 w 2041"/>
                  <a:gd name="T7" fmla="*/ 227 h 1417"/>
                  <a:gd name="T8" fmla="*/ 652 w 2041"/>
                  <a:gd name="T9" fmla="*/ 312 h 1417"/>
                  <a:gd name="T10" fmla="*/ 737 w 2041"/>
                  <a:gd name="T11" fmla="*/ 312 h 1417"/>
                  <a:gd name="T12" fmla="*/ 850 w 2041"/>
                  <a:gd name="T13" fmla="*/ 453 h 1417"/>
                  <a:gd name="T14" fmla="*/ 850 w 2041"/>
                  <a:gd name="T15" fmla="*/ 539 h 1417"/>
                  <a:gd name="T16" fmla="*/ 964 w 2041"/>
                  <a:gd name="T17" fmla="*/ 624 h 1417"/>
                  <a:gd name="T18" fmla="*/ 1105 w 2041"/>
                  <a:gd name="T19" fmla="*/ 567 h 1417"/>
                  <a:gd name="T20" fmla="*/ 1105 w 2041"/>
                  <a:gd name="T21" fmla="*/ 539 h 1417"/>
                  <a:gd name="T22" fmla="*/ 1190 w 2041"/>
                  <a:gd name="T23" fmla="*/ 510 h 1417"/>
                  <a:gd name="T24" fmla="*/ 1559 w 2041"/>
                  <a:gd name="T25" fmla="*/ 652 h 1417"/>
                  <a:gd name="T26" fmla="*/ 1899 w 2041"/>
                  <a:gd name="T27" fmla="*/ 567 h 1417"/>
                  <a:gd name="T28" fmla="*/ 1984 w 2041"/>
                  <a:gd name="T29" fmla="*/ 595 h 1417"/>
                  <a:gd name="T30" fmla="*/ 1984 w 2041"/>
                  <a:gd name="T31" fmla="*/ 737 h 1417"/>
                  <a:gd name="T32" fmla="*/ 2041 w 2041"/>
                  <a:gd name="T33" fmla="*/ 879 h 1417"/>
                  <a:gd name="T34" fmla="*/ 2041 w 2041"/>
                  <a:gd name="T35" fmla="*/ 992 h 1417"/>
                  <a:gd name="T36" fmla="*/ 2012 w 2041"/>
                  <a:gd name="T37" fmla="*/ 1049 h 1417"/>
                  <a:gd name="T38" fmla="*/ 2041 w 2041"/>
                  <a:gd name="T39" fmla="*/ 1191 h 1417"/>
                  <a:gd name="T40" fmla="*/ 1927 w 2041"/>
                  <a:gd name="T41" fmla="*/ 1361 h 1417"/>
                  <a:gd name="T42" fmla="*/ 1842 w 2041"/>
                  <a:gd name="T43" fmla="*/ 1417 h 1417"/>
                  <a:gd name="T44" fmla="*/ 1814 w 2041"/>
                  <a:gd name="T45" fmla="*/ 1361 h 1417"/>
                  <a:gd name="T46" fmla="*/ 1701 w 2041"/>
                  <a:gd name="T47" fmla="*/ 1304 h 1417"/>
                  <a:gd name="T48" fmla="*/ 1531 w 2041"/>
                  <a:gd name="T49" fmla="*/ 1304 h 1417"/>
                  <a:gd name="T50" fmla="*/ 1445 w 2041"/>
                  <a:gd name="T51" fmla="*/ 1191 h 1417"/>
                  <a:gd name="T52" fmla="*/ 1332 w 2041"/>
                  <a:gd name="T53" fmla="*/ 1219 h 1417"/>
                  <a:gd name="T54" fmla="*/ 1247 w 2041"/>
                  <a:gd name="T55" fmla="*/ 1162 h 1417"/>
                  <a:gd name="T56" fmla="*/ 1162 w 2041"/>
                  <a:gd name="T57" fmla="*/ 1247 h 1417"/>
                  <a:gd name="T58" fmla="*/ 1077 w 2041"/>
                  <a:gd name="T59" fmla="*/ 1219 h 1417"/>
                  <a:gd name="T60" fmla="*/ 1105 w 2041"/>
                  <a:gd name="T61" fmla="*/ 1191 h 1417"/>
                  <a:gd name="T62" fmla="*/ 964 w 2041"/>
                  <a:gd name="T63" fmla="*/ 1191 h 1417"/>
                  <a:gd name="T64" fmla="*/ 964 w 2041"/>
                  <a:gd name="T65" fmla="*/ 1077 h 1417"/>
                  <a:gd name="T66" fmla="*/ 907 w 2041"/>
                  <a:gd name="T67" fmla="*/ 1077 h 1417"/>
                  <a:gd name="T68" fmla="*/ 822 w 2041"/>
                  <a:gd name="T69" fmla="*/ 1134 h 1417"/>
                  <a:gd name="T70" fmla="*/ 850 w 2041"/>
                  <a:gd name="T71" fmla="*/ 879 h 1417"/>
                  <a:gd name="T72" fmla="*/ 822 w 2041"/>
                  <a:gd name="T73" fmla="*/ 822 h 1417"/>
                  <a:gd name="T74" fmla="*/ 680 w 2041"/>
                  <a:gd name="T75" fmla="*/ 794 h 1417"/>
                  <a:gd name="T76" fmla="*/ 595 w 2041"/>
                  <a:gd name="T77" fmla="*/ 822 h 1417"/>
                  <a:gd name="T78" fmla="*/ 368 w 2041"/>
                  <a:gd name="T79" fmla="*/ 765 h 1417"/>
                  <a:gd name="T80" fmla="*/ 311 w 2041"/>
                  <a:gd name="T81" fmla="*/ 822 h 1417"/>
                  <a:gd name="T82" fmla="*/ 255 w 2041"/>
                  <a:gd name="T83" fmla="*/ 794 h 1417"/>
                  <a:gd name="T84" fmla="*/ 85 w 2041"/>
                  <a:gd name="T85" fmla="*/ 539 h 1417"/>
                  <a:gd name="T86" fmla="*/ 113 w 2041"/>
                  <a:gd name="T87" fmla="*/ 397 h 1417"/>
                  <a:gd name="T88" fmla="*/ 0 w 2041"/>
                  <a:gd name="T89" fmla="*/ 283 h 1417"/>
                  <a:gd name="T90" fmla="*/ 311 w 2041"/>
                  <a:gd name="T91" fmla="*/ 0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41" h="1417">
                    <a:moveTo>
                      <a:pt x="311" y="0"/>
                    </a:moveTo>
                    <a:lnTo>
                      <a:pt x="368" y="113"/>
                    </a:lnTo>
                    <a:lnTo>
                      <a:pt x="538" y="170"/>
                    </a:lnTo>
                    <a:lnTo>
                      <a:pt x="538" y="227"/>
                    </a:lnTo>
                    <a:lnTo>
                      <a:pt x="652" y="312"/>
                    </a:lnTo>
                    <a:lnTo>
                      <a:pt x="737" y="312"/>
                    </a:lnTo>
                    <a:lnTo>
                      <a:pt x="850" y="453"/>
                    </a:lnTo>
                    <a:lnTo>
                      <a:pt x="850" y="539"/>
                    </a:lnTo>
                    <a:lnTo>
                      <a:pt x="964" y="624"/>
                    </a:lnTo>
                    <a:lnTo>
                      <a:pt x="1105" y="567"/>
                    </a:lnTo>
                    <a:lnTo>
                      <a:pt x="1105" y="539"/>
                    </a:lnTo>
                    <a:lnTo>
                      <a:pt x="1190" y="510"/>
                    </a:lnTo>
                    <a:lnTo>
                      <a:pt x="1559" y="652"/>
                    </a:lnTo>
                    <a:lnTo>
                      <a:pt x="1899" y="567"/>
                    </a:lnTo>
                    <a:lnTo>
                      <a:pt x="1984" y="595"/>
                    </a:lnTo>
                    <a:lnTo>
                      <a:pt x="1984" y="737"/>
                    </a:lnTo>
                    <a:lnTo>
                      <a:pt x="2041" y="879"/>
                    </a:lnTo>
                    <a:lnTo>
                      <a:pt x="2041" y="992"/>
                    </a:lnTo>
                    <a:lnTo>
                      <a:pt x="2012" y="1049"/>
                    </a:lnTo>
                    <a:lnTo>
                      <a:pt x="2041" y="1191"/>
                    </a:lnTo>
                    <a:lnTo>
                      <a:pt x="1927" y="1361"/>
                    </a:lnTo>
                    <a:lnTo>
                      <a:pt x="1842" y="1417"/>
                    </a:lnTo>
                    <a:lnTo>
                      <a:pt x="1814" y="1361"/>
                    </a:lnTo>
                    <a:lnTo>
                      <a:pt x="1701" y="1304"/>
                    </a:lnTo>
                    <a:lnTo>
                      <a:pt x="1531" y="1304"/>
                    </a:lnTo>
                    <a:lnTo>
                      <a:pt x="1445" y="1191"/>
                    </a:lnTo>
                    <a:lnTo>
                      <a:pt x="1332" y="1219"/>
                    </a:lnTo>
                    <a:lnTo>
                      <a:pt x="1247" y="1162"/>
                    </a:lnTo>
                    <a:lnTo>
                      <a:pt x="1162" y="1247"/>
                    </a:lnTo>
                    <a:lnTo>
                      <a:pt x="1077" y="1219"/>
                    </a:lnTo>
                    <a:lnTo>
                      <a:pt x="1105" y="1191"/>
                    </a:lnTo>
                    <a:lnTo>
                      <a:pt x="964" y="1191"/>
                    </a:lnTo>
                    <a:lnTo>
                      <a:pt x="964" y="1077"/>
                    </a:lnTo>
                    <a:lnTo>
                      <a:pt x="907" y="1077"/>
                    </a:lnTo>
                    <a:lnTo>
                      <a:pt x="822" y="1134"/>
                    </a:lnTo>
                    <a:lnTo>
                      <a:pt x="850" y="879"/>
                    </a:lnTo>
                    <a:lnTo>
                      <a:pt x="822" y="822"/>
                    </a:lnTo>
                    <a:lnTo>
                      <a:pt x="680" y="794"/>
                    </a:lnTo>
                    <a:lnTo>
                      <a:pt x="595" y="822"/>
                    </a:lnTo>
                    <a:lnTo>
                      <a:pt x="368" y="765"/>
                    </a:lnTo>
                    <a:lnTo>
                      <a:pt x="311" y="822"/>
                    </a:lnTo>
                    <a:lnTo>
                      <a:pt x="255" y="794"/>
                    </a:lnTo>
                    <a:lnTo>
                      <a:pt x="85" y="539"/>
                    </a:lnTo>
                    <a:lnTo>
                      <a:pt x="113" y="397"/>
                    </a:lnTo>
                    <a:lnTo>
                      <a:pt x="0" y="283"/>
                    </a:lnTo>
                    <a:lnTo>
                      <a:pt x="31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627" y="2955"/>
                <a:ext cx="1247" cy="1474"/>
              </a:xfrm>
              <a:custGeom>
                <a:avLst/>
                <a:gdLst>
                  <a:gd name="T0" fmla="*/ 170 w 1247"/>
                  <a:gd name="T1" fmla="*/ 0 h 1474"/>
                  <a:gd name="T2" fmla="*/ 227 w 1247"/>
                  <a:gd name="T3" fmla="*/ 0 h 1474"/>
                  <a:gd name="T4" fmla="*/ 255 w 1247"/>
                  <a:gd name="T5" fmla="*/ 113 h 1474"/>
                  <a:gd name="T6" fmla="*/ 369 w 1247"/>
                  <a:gd name="T7" fmla="*/ 170 h 1474"/>
                  <a:gd name="T8" fmla="*/ 369 w 1247"/>
                  <a:gd name="T9" fmla="*/ 227 h 1474"/>
                  <a:gd name="T10" fmla="*/ 482 w 1247"/>
                  <a:gd name="T11" fmla="*/ 255 h 1474"/>
                  <a:gd name="T12" fmla="*/ 482 w 1247"/>
                  <a:gd name="T13" fmla="*/ 340 h 1474"/>
                  <a:gd name="T14" fmla="*/ 737 w 1247"/>
                  <a:gd name="T15" fmla="*/ 340 h 1474"/>
                  <a:gd name="T16" fmla="*/ 766 w 1247"/>
                  <a:gd name="T17" fmla="*/ 397 h 1474"/>
                  <a:gd name="T18" fmla="*/ 737 w 1247"/>
                  <a:gd name="T19" fmla="*/ 453 h 1474"/>
                  <a:gd name="T20" fmla="*/ 766 w 1247"/>
                  <a:gd name="T21" fmla="*/ 538 h 1474"/>
                  <a:gd name="T22" fmla="*/ 879 w 1247"/>
                  <a:gd name="T23" fmla="*/ 567 h 1474"/>
                  <a:gd name="T24" fmla="*/ 992 w 1247"/>
                  <a:gd name="T25" fmla="*/ 652 h 1474"/>
                  <a:gd name="T26" fmla="*/ 1049 w 1247"/>
                  <a:gd name="T27" fmla="*/ 652 h 1474"/>
                  <a:gd name="T28" fmla="*/ 1049 w 1247"/>
                  <a:gd name="T29" fmla="*/ 822 h 1474"/>
                  <a:gd name="T30" fmla="*/ 1134 w 1247"/>
                  <a:gd name="T31" fmla="*/ 907 h 1474"/>
                  <a:gd name="T32" fmla="*/ 1106 w 1247"/>
                  <a:gd name="T33" fmla="*/ 935 h 1474"/>
                  <a:gd name="T34" fmla="*/ 1191 w 1247"/>
                  <a:gd name="T35" fmla="*/ 964 h 1474"/>
                  <a:gd name="T36" fmla="*/ 1219 w 1247"/>
                  <a:gd name="T37" fmla="*/ 992 h 1474"/>
                  <a:gd name="T38" fmla="*/ 1191 w 1247"/>
                  <a:gd name="T39" fmla="*/ 1020 h 1474"/>
                  <a:gd name="T40" fmla="*/ 1247 w 1247"/>
                  <a:gd name="T41" fmla="*/ 1049 h 1474"/>
                  <a:gd name="T42" fmla="*/ 1219 w 1247"/>
                  <a:gd name="T43" fmla="*/ 1105 h 1474"/>
                  <a:gd name="T44" fmla="*/ 1191 w 1247"/>
                  <a:gd name="T45" fmla="*/ 1162 h 1474"/>
                  <a:gd name="T46" fmla="*/ 1077 w 1247"/>
                  <a:gd name="T47" fmla="*/ 1105 h 1474"/>
                  <a:gd name="T48" fmla="*/ 936 w 1247"/>
                  <a:gd name="T49" fmla="*/ 1219 h 1474"/>
                  <a:gd name="T50" fmla="*/ 567 w 1247"/>
                  <a:gd name="T51" fmla="*/ 1332 h 1474"/>
                  <a:gd name="T52" fmla="*/ 510 w 1247"/>
                  <a:gd name="T53" fmla="*/ 1446 h 1474"/>
                  <a:gd name="T54" fmla="*/ 369 w 1247"/>
                  <a:gd name="T55" fmla="*/ 1474 h 1474"/>
                  <a:gd name="T56" fmla="*/ 312 w 1247"/>
                  <a:gd name="T57" fmla="*/ 1304 h 1474"/>
                  <a:gd name="T58" fmla="*/ 170 w 1247"/>
                  <a:gd name="T59" fmla="*/ 1219 h 1474"/>
                  <a:gd name="T60" fmla="*/ 199 w 1247"/>
                  <a:gd name="T61" fmla="*/ 1162 h 1474"/>
                  <a:gd name="T62" fmla="*/ 142 w 1247"/>
                  <a:gd name="T63" fmla="*/ 1020 h 1474"/>
                  <a:gd name="T64" fmla="*/ 0 w 1247"/>
                  <a:gd name="T65" fmla="*/ 964 h 1474"/>
                  <a:gd name="T66" fmla="*/ 0 w 1247"/>
                  <a:gd name="T67" fmla="*/ 850 h 1474"/>
                  <a:gd name="T68" fmla="*/ 142 w 1247"/>
                  <a:gd name="T69" fmla="*/ 794 h 1474"/>
                  <a:gd name="T70" fmla="*/ 28 w 1247"/>
                  <a:gd name="T71" fmla="*/ 708 h 1474"/>
                  <a:gd name="T72" fmla="*/ 28 w 1247"/>
                  <a:gd name="T73" fmla="*/ 567 h 1474"/>
                  <a:gd name="T74" fmla="*/ 227 w 1247"/>
                  <a:gd name="T75" fmla="*/ 453 h 1474"/>
                  <a:gd name="T76" fmla="*/ 114 w 1247"/>
                  <a:gd name="T77" fmla="*/ 141 h 1474"/>
                  <a:gd name="T78" fmla="*/ 199 w 1247"/>
                  <a:gd name="T79" fmla="*/ 141 h 1474"/>
                  <a:gd name="T80" fmla="*/ 199 w 1247"/>
                  <a:gd name="T81" fmla="*/ 85 h 1474"/>
                  <a:gd name="T82" fmla="*/ 170 w 1247"/>
                  <a:gd name="T83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47" h="1474">
                    <a:moveTo>
                      <a:pt x="170" y="0"/>
                    </a:moveTo>
                    <a:lnTo>
                      <a:pt x="227" y="0"/>
                    </a:lnTo>
                    <a:lnTo>
                      <a:pt x="255" y="113"/>
                    </a:lnTo>
                    <a:lnTo>
                      <a:pt x="369" y="170"/>
                    </a:lnTo>
                    <a:lnTo>
                      <a:pt x="369" y="227"/>
                    </a:lnTo>
                    <a:lnTo>
                      <a:pt x="482" y="255"/>
                    </a:lnTo>
                    <a:lnTo>
                      <a:pt x="482" y="340"/>
                    </a:lnTo>
                    <a:lnTo>
                      <a:pt x="737" y="340"/>
                    </a:lnTo>
                    <a:lnTo>
                      <a:pt x="766" y="397"/>
                    </a:lnTo>
                    <a:lnTo>
                      <a:pt x="737" y="453"/>
                    </a:lnTo>
                    <a:lnTo>
                      <a:pt x="766" y="538"/>
                    </a:lnTo>
                    <a:lnTo>
                      <a:pt x="879" y="567"/>
                    </a:lnTo>
                    <a:lnTo>
                      <a:pt x="992" y="652"/>
                    </a:lnTo>
                    <a:lnTo>
                      <a:pt x="1049" y="652"/>
                    </a:lnTo>
                    <a:lnTo>
                      <a:pt x="1049" y="822"/>
                    </a:lnTo>
                    <a:lnTo>
                      <a:pt x="1134" y="907"/>
                    </a:lnTo>
                    <a:lnTo>
                      <a:pt x="1106" y="935"/>
                    </a:lnTo>
                    <a:lnTo>
                      <a:pt x="1191" y="964"/>
                    </a:lnTo>
                    <a:lnTo>
                      <a:pt x="1219" y="992"/>
                    </a:lnTo>
                    <a:lnTo>
                      <a:pt x="1191" y="1020"/>
                    </a:lnTo>
                    <a:lnTo>
                      <a:pt x="1247" y="1049"/>
                    </a:lnTo>
                    <a:lnTo>
                      <a:pt x="1219" y="1105"/>
                    </a:lnTo>
                    <a:lnTo>
                      <a:pt x="1191" y="1162"/>
                    </a:lnTo>
                    <a:lnTo>
                      <a:pt x="1077" y="1105"/>
                    </a:lnTo>
                    <a:lnTo>
                      <a:pt x="936" y="1219"/>
                    </a:lnTo>
                    <a:lnTo>
                      <a:pt x="567" y="1332"/>
                    </a:lnTo>
                    <a:lnTo>
                      <a:pt x="510" y="1446"/>
                    </a:lnTo>
                    <a:lnTo>
                      <a:pt x="369" y="1474"/>
                    </a:lnTo>
                    <a:lnTo>
                      <a:pt x="312" y="1304"/>
                    </a:lnTo>
                    <a:lnTo>
                      <a:pt x="170" y="1219"/>
                    </a:lnTo>
                    <a:lnTo>
                      <a:pt x="199" y="1162"/>
                    </a:lnTo>
                    <a:lnTo>
                      <a:pt x="142" y="1020"/>
                    </a:lnTo>
                    <a:lnTo>
                      <a:pt x="0" y="964"/>
                    </a:lnTo>
                    <a:lnTo>
                      <a:pt x="0" y="850"/>
                    </a:lnTo>
                    <a:lnTo>
                      <a:pt x="142" y="794"/>
                    </a:lnTo>
                    <a:lnTo>
                      <a:pt x="28" y="708"/>
                    </a:lnTo>
                    <a:lnTo>
                      <a:pt x="28" y="567"/>
                    </a:lnTo>
                    <a:lnTo>
                      <a:pt x="227" y="453"/>
                    </a:lnTo>
                    <a:lnTo>
                      <a:pt x="114" y="141"/>
                    </a:lnTo>
                    <a:lnTo>
                      <a:pt x="199" y="141"/>
                    </a:lnTo>
                    <a:lnTo>
                      <a:pt x="199" y="85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2570" y="4004"/>
                <a:ext cx="1390" cy="1360"/>
              </a:xfrm>
              <a:custGeom>
                <a:avLst/>
                <a:gdLst>
                  <a:gd name="T0" fmla="*/ 0 w 1390"/>
                  <a:gd name="T1" fmla="*/ 964 h 1360"/>
                  <a:gd name="T2" fmla="*/ 0 w 1390"/>
                  <a:gd name="T3" fmla="*/ 708 h 1360"/>
                  <a:gd name="T4" fmla="*/ 85 w 1390"/>
                  <a:gd name="T5" fmla="*/ 680 h 1360"/>
                  <a:gd name="T6" fmla="*/ 57 w 1390"/>
                  <a:gd name="T7" fmla="*/ 595 h 1360"/>
                  <a:gd name="T8" fmla="*/ 114 w 1390"/>
                  <a:gd name="T9" fmla="*/ 482 h 1360"/>
                  <a:gd name="T10" fmla="*/ 227 w 1390"/>
                  <a:gd name="T11" fmla="*/ 538 h 1360"/>
                  <a:gd name="T12" fmla="*/ 426 w 1390"/>
                  <a:gd name="T13" fmla="*/ 425 h 1360"/>
                  <a:gd name="T14" fmla="*/ 567 w 1390"/>
                  <a:gd name="T15" fmla="*/ 397 h 1360"/>
                  <a:gd name="T16" fmla="*/ 624 w 1390"/>
                  <a:gd name="T17" fmla="*/ 283 h 1360"/>
                  <a:gd name="T18" fmla="*/ 993 w 1390"/>
                  <a:gd name="T19" fmla="*/ 170 h 1360"/>
                  <a:gd name="T20" fmla="*/ 1134 w 1390"/>
                  <a:gd name="T21" fmla="*/ 56 h 1360"/>
                  <a:gd name="T22" fmla="*/ 1248 w 1390"/>
                  <a:gd name="T23" fmla="*/ 113 h 1360"/>
                  <a:gd name="T24" fmla="*/ 1304 w 1390"/>
                  <a:gd name="T25" fmla="*/ 0 h 1360"/>
                  <a:gd name="T26" fmla="*/ 1333 w 1390"/>
                  <a:gd name="T27" fmla="*/ 0 h 1360"/>
                  <a:gd name="T28" fmla="*/ 1361 w 1390"/>
                  <a:gd name="T29" fmla="*/ 226 h 1360"/>
                  <a:gd name="T30" fmla="*/ 1390 w 1390"/>
                  <a:gd name="T31" fmla="*/ 283 h 1360"/>
                  <a:gd name="T32" fmla="*/ 1276 w 1390"/>
                  <a:gd name="T33" fmla="*/ 425 h 1360"/>
                  <a:gd name="T34" fmla="*/ 1219 w 1390"/>
                  <a:gd name="T35" fmla="*/ 567 h 1360"/>
                  <a:gd name="T36" fmla="*/ 1163 w 1390"/>
                  <a:gd name="T37" fmla="*/ 595 h 1360"/>
                  <a:gd name="T38" fmla="*/ 1106 w 1390"/>
                  <a:gd name="T39" fmla="*/ 850 h 1360"/>
                  <a:gd name="T40" fmla="*/ 1021 w 1390"/>
                  <a:gd name="T41" fmla="*/ 964 h 1360"/>
                  <a:gd name="T42" fmla="*/ 1021 w 1390"/>
                  <a:gd name="T43" fmla="*/ 907 h 1360"/>
                  <a:gd name="T44" fmla="*/ 964 w 1390"/>
                  <a:gd name="T45" fmla="*/ 822 h 1360"/>
                  <a:gd name="T46" fmla="*/ 851 w 1390"/>
                  <a:gd name="T47" fmla="*/ 793 h 1360"/>
                  <a:gd name="T48" fmla="*/ 936 w 1390"/>
                  <a:gd name="T49" fmla="*/ 652 h 1360"/>
                  <a:gd name="T50" fmla="*/ 794 w 1390"/>
                  <a:gd name="T51" fmla="*/ 538 h 1360"/>
                  <a:gd name="T52" fmla="*/ 681 w 1390"/>
                  <a:gd name="T53" fmla="*/ 652 h 1360"/>
                  <a:gd name="T54" fmla="*/ 596 w 1390"/>
                  <a:gd name="T55" fmla="*/ 623 h 1360"/>
                  <a:gd name="T56" fmla="*/ 511 w 1390"/>
                  <a:gd name="T57" fmla="*/ 708 h 1360"/>
                  <a:gd name="T58" fmla="*/ 454 w 1390"/>
                  <a:gd name="T59" fmla="*/ 907 h 1360"/>
                  <a:gd name="T60" fmla="*/ 482 w 1390"/>
                  <a:gd name="T61" fmla="*/ 964 h 1360"/>
                  <a:gd name="T62" fmla="*/ 482 w 1390"/>
                  <a:gd name="T63" fmla="*/ 1077 h 1360"/>
                  <a:gd name="T64" fmla="*/ 511 w 1390"/>
                  <a:gd name="T65" fmla="*/ 1105 h 1360"/>
                  <a:gd name="T66" fmla="*/ 511 w 1390"/>
                  <a:gd name="T67" fmla="*/ 1162 h 1360"/>
                  <a:gd name="T68" fmla="*/ 397 w 1390"/>
                  <a:gd name="T69" fmla="*/ 1162 h 1360"/>
                  <a:gd name="T70" fmla="*/ 397 w 1390"/>
                  <a:gd name="T71" fmla="*/ 1219 h 1360"/>
                  <a:gd name="T72" fmla="*/ 341 w 1390"/>
                  <a:gd name="T73" fmla="*/ 1332 h 1360"/>
                  <a:gd name="T74" fmla="*/ 142 w 1390"/>
                  <a:gd name="T75" fmla="*/ 1360 h 1360"/>
                  <a:gd name="T76" fmla="*/ 57 w 1390"/>
                  <a:gd name="T77" fmla="*/ 1077 h 1360"/>
                  <a:gd name="T78" fmla="*/ 0 w 1390"/>
                  <a:gd name="T79" fmla="*/ 964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90" h="1360">
                    <a:moveTo>
                      <a:pt x="0" y="964"/>
                    </a:moveTo>
                    <a:lnTo>
                      <a:pt x="0" y="708"/>
                    </a:lnTo>
                    <a:lnTo>
                      <a:pt x="85" y="680"/>
                    </a:lnTo>
                    <a:lnTo>
                      <a:pt x="57" y="595"/>
                    </a:lnTo>
                    <a:lnTo>
                      <a:pt x="114" y="482"/>
                    </a:lnTo>
                    <a:lnTo>
                      <a:pt x="227" y="538"/>
                    </a:lnTo>
                    <a:lnTo>
                      <a:pt x="426" y="425"/>
                    </a:lnTo>
                    <a:lnTo>
                      <a:pt x="567" y="397"/>
                    </a:lnTo>
                    <a:lnTo>
                      <a:pt x="624" y="283"/>
                    </a:lnTo>
                    <a:lnTo>
                      <a:pt x="993" y="170"/>
                    </a:lnTo>
                    <a:lnTo>
                      <a:pt x="1134" y="56"/>
                    </a:lnTo>
                    <a:lnTo>
                      <a:pt x="1248" y="113"/>
                    </a:lnTo>
                    <a:lnTo>
                      <a:pt x="1304" y="0"/>
                    </a:lnTo>
                    <a:lnTo>
                      <a:pt x="1333" y="0"/>
                    </a:lnTo>
                    <a:lnTo>
                      <a:pt x="1361" y="226"/>
                    </a:lnTo>
                    <a:lnTo>
                      <a:pt x="1390" y="283"/>
                    </a:lnTo>
                    <a:lnTo>
                      <a:pt x="1276" y="425"/>
                    </a:lnTo>
                    <a:lnTo>
                      <a:pt x="1219" y="567"/>
                    </a:lnTo>
                    <a:lnTo>
                      <a:pt x="1163" y="595"/>
                    </a:lnTo>
                    <a:lnTo>
                      <a:pt x="1106" y="850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964" y="822"/>
                    </a:lnTo>
                    <a:lnTo>
                      <a:pt x="851" y="793"/>
                    </a:lnTo>
                    <a:lnTo>
                      <a:pt x="936" y="652"/>
                    </a:lnTo>
                    <a:lnTo>
                      <a:pt x="794" y="538"/>
                    </a:lnTo>
                    <a:lnTo>
                      <a:pt x="681" y="652"/>
                    </a:lnTo>
                    <a:lnTo>
                      <a:pt x="596" y="623"/>
                    </a:lnTo>
                    <a:lnTo>
                      <a:pt x="511" y="708"/>
                    </a:lnTo>
                    <a:lnTo>
                      <a:pt x="454" y="907"/>
                    </a:lnTo>
                    <a:lnTo>
                      <a:pt x="482" y="964"/>
                    </a:lnTo>
                    <a:lnTo>
                      <a:pt x="482" y="1077"/>
                    </a:lnTo>
                    <a:lnTo>
                      <a:pt x="511" y="1105"/>
                    </a:lnTo>
                    <a:lnTo>
                      <a:pt x="511" y="1162"/>
                    </a:lnTo>
                    <a:lnTo>
                      <a:pt x="397" y="1162"/>
                    </a:lnTo>
                    <a:lnTo>
                      <a:pt x="397" y="1219"/>
                    </a:lnTo>
                    <a:lnTo>
                      <a:pt x="341" y="1332"/>
                    </a:lnTo>
                    <a:lnTo>
                      <a:pt x="142" y="1360"/>
                    </a:lnTo>
                    <a:lnTo>
                      <a:pt x="57" y="1077"/>
                    </a:lnTo>
                    <a:lnTo>
                      <a:pt x="0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911" y="4542"/>
                <a:ext cx="680" cy="1078"/>
              </a:xfrm>
              <a:custGeom>
                <a:avLst/>
                <a:gdLst>
                  <a:gd name="T0" fmla="*/ 0 w 680"/>
                  <a:gd name="T1" fmla="*/ 794 h 1078"/>
                  <a:gd name="T2" fmla="*/ 56 w 680"/>
                  <a:gd name="T3" fmla="*/ 681 h 1078"/>
                  <a:gd name="T4" fmla="*/ 56 w 680"/>
                  <a:gd name="T5" fmla="*/ 624 h 1078"/>
                  <a:gd name="T6" fmla="*/ 170 w 680"/>
                  <a:gd name="T7" fmla="*/ 624 h 1078"/>
                  <a:gd name="T8" fmla="*/ 170 w 680"/>
                  <a:gd name="T9" fmla="*/ 567 h 1078"/>
                  <a:gd name="T10" fmla="*/ 141 w 680"/>
                  <a:gd name="T11" fmla="*/ 539 h 1078"/>
                  <a:gd name="T12" fmla="*/ 141 w 680"/>
                  <a:gd name="T13" fmla="*/ 426 h 1078"/>
                  <a:gd name="T14" fmla="*/ 113 w 680"/>
                  <a:gd name="T15" fmla="*/ 369 h 1078"/>
                  <a:gd name="T16" fmla="*/ 170 w 680"/>
                  <a:gd name="T17" fmla="*/ 170 h 1078"/>
                  <a:gd name="T18" fmla="*/ 255 w 680"/>
                  <a:gd name="T19" fmla="*/ 85 h 1078"/>
                  <a:gd name="T20" fmla="*/ 340 w 680"/>
                  <a:gd name="T21" fmla="*/ 114 h 1078"/>
                  <a:gd name="T22" fmla="*/ 453 w 680"/>
                  <a:gd name="T23" fmla="*/ 0 h 1078"/>
                  <a:gd name="T24" fmla="*/ 595 w 680"/>
                  <a:gd name="T25" fmla="*/ 114 h 1078"/>
                  <a:gd name="T26" fmla="*/ 510 w 680"/>
                  <a:gd name="T27" fmla="*/ 255 h 1078"/>
                  <a:gd name="T28" fmla="*/ 623 w 680"/>
                  <a:gd name="T29" fmla="*/ 284 h 1078"/>
                  <a:gd name="T30" fmla="*/ 680 w 680"/>
                  <a:gd name="T31" fmla="*/ 369 h 1078"/>
                  <a:gd name="T32" fmla="*/ 680 w 680"/>
                  <a:gd name="T33" fmla="*/ 426 h 1078"/>
                  <a:gd name="T34" fmla="*/ 538 w 680"/>
                  <a:gd name="T35" fmla="*/ 596 h 1078"/>
                  <a:gd name="T36" fmla="*/ 595 w 680"/>
                  <a:gd name="T37" fmla="*/ 794 h 1078"/>
                  <a:gd name="T38" fmla="*/ 567 w 680"/>
                  <a:gd name="T39" fmla="*/ 936 h 1078"/>
                  <a:gd name="T40" fmla="*/ 595 w 680"/>
                  <a:gd name="T41" fmla="*/ 993 h 1078"/>
                  <a:gd name="T42" fmla="*/ 255 w 680"/>
                  <a:gd name="T43" fmla="*/ 1078 h 1078"/>
                  <a:gd name="T44" fmla="*/ 198 w 680"/>
                  <a:gd name="T45" fmla="*/ 794 h 1078"/>
                  <a:gd name="T46" fmla="*/ 113 w 680"/>
                  <a:gd name="T47" fmla="*/ 766 h 1078"/>
                  <a:gd name="T48" fmla="*/ 0 w 680"/>
                  <a:gd name="T49" fmla="*/ 794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1078">
                    <a:moveTo>
                      <a:pt x="0" y="794"/>
                    </a:moveTo>
                    <a:lnTo>
                      <a:pt x="56" y="681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141" y="539"/>
                    </a:lnTo>
                    <a:lnTo>
                      <a:pt x="141" y="426"/>
                    </a:lnTo>
                    <a:lnTo>
                      <a:pt x="113" y="369"/>
                    </a:lnTo>
                    <a:lnTo>
                      <a:pt x="170" y="170"/>
                    </a:lnTo>
                    <a:lnTo>
                      <a:pt x="255" y="85"/>
                    </a:lnTo>
                    <a:lnTo>
                      <a:pt x="340" y="114"/>
                    </a:lnTo>
                    <a:lnTo>
                      <a:pt x="453" y="0"/>
                    </a:lnTo>
                    <a:lnTo>
                      <a:pt x="595" y="114"/>
                    </a:lnTo>
                    <a:lnTo>
                      <a:pt x="510" y="255"/>
                    </a:lnTo>
                    <a:lnTo>
                      <a:pt x="623" y="284"/>
                    </a:lnTo>
                    <a:lnTo>
                      <a:pt x="680" y="369"/>
                    </a:lnTo>
                    <a:lnTo>
                      <a:pt x="680" y="426"/>
                    </a:lnTo>
                    <a:lnTo>
                      <a:pt x="538" y="596"/>
                    </a:lnTo>
                    <a:lnTo>
                      <a:pt x="595" y="794"/>
                    </a:lnTo>
                    <a:lnTo>
                      <a:pt x="567" y="936"/>
                    </a:lnTo>
                    <a:lnTo>
                      <a:pt x="595" y="993"/>
                    </a:lnTo>
                    <a:lnTo>
                      <a:pt x="255" y="1078"/>
                    </a:lnTo>
                    <a:lnTo>
                      <a:pt x="198" y="794"/>
                    </a:lnTo>
                    <a:lnTo>
                      <a:pt x="113" y="766"/>
                    </a:lnTo>
                    <a:lnTo>
                      <a:pt x="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3449" y="4287"/>
                <a:ext cx="851" cy="1248"/>
              </a:xfrm>
              <a:custGeom>
                <a:avLst/>
                <a:gdLst>
                  <a:gd name="T0" fmla="*/ 511 w 851"/>
                  <a:gd name="T1" fmla="*/ 0 h 1248"/>
                  <a:gd name="T2" fmla="*/ 397 w 851"/>
                  <a:gd name="T3" fmla="*/ 142 h 1248"/>
                  <a:gd name="T4" fmla="*/ 340 w 851"/>
                  <a:gd name="T5" fmla="*/ 284 h 1248"/>
                  <a:gd name="T6" fmla="*/ 284 w 851"/>
                  <a:gd name="T7" fmla="*/ 312 h 1248"/>
                  <a:gd name="T8" fmla="*/ 227 w 851"/>
                  <a:gd name="T9" fmla="*/ 567 h 1248"/>
                  <a:gd name="T10" fmla="*/ 142 w 851"/>
                  <a:gd name="T11" fmla="*/ 681 h 1248"/>
                  <a:gd name="T12" fmla="*/ 0 w 851"/>
                  <a:gd name="T13" fmla="*/ 851 h 1248"/>
                  <a:gd name="T14" fmla="*/ 57 w 851"/>
                  <a:gd name="T15" fmla="*/ 1049 h 1248"/>
                  <a:gd name="T16" fmla="*/ 29 w 851"/>
                  <a:gd name="T17" fmla="*/ 1191 h 1248"/>
                  <a:gd name="T18" fmla="*/ 57 w 851"/>
                  <a:gd name="T19" fmla="*/ 1248 h 1248"/>
                  <a:gd name="T20" fmla="*/ 596 w 851"/>
                  <a:gd name="T21" fmla="*/ 1219 h 1248"/>
                  <a:gd name="T22" fmla="*/ 652 w 851"/>
                  <a:gd name="T23" fmla="*/ 1134 h 1248"/>
                  <a:gd name="T24" fmla="*/ 851 w 851"/>
                  <a:gd name="T25" fmla="*/ 1106 h 1248"/>
                  <a:gd name="T26" fmla="*/ 652 w 851"/>
                  <a:gd name="T27" fmla="*/ 907 h 1248"/>
                  <a:gd name="T28" fmla="*/ 681 w 851"/>
                  <a:gd name="T29" fmla="*/ 851 h 1248"/>
                  <a:gd name="T30" fmla="*/ 652 w 851"/>
                  <a:gd name="T31" fmla="*/ 794 h 1248"/>
                  <a:gd name="T32" fmla="*/ 454 w 851"/>
                  <a:gd name="T33" fmla="*/ 709 h 1248"/>
                  <a:gd name="T34" fmla="*/ 482 w 851"/>
                  <a:gd name="T35" fmla="*/ 595 h 1248"/>
                  <a:gd name="T36" fmla="*/ 567 w 851"/>
                  <a:gd name="T37" fmla="*/ 454 h 1248"/>
                  <a:gd name="T38" fmla="*/ 652 w 851"/>
                  <a:gd name="T39" fmla="*/ 482 h 1248"/>
                  <a:gd name="T40" fmla="*/ 737 w 851"/>
                  <a:gd name="T41" fmla="*/ 482 h 1248"/>
                  <a:gd name="T42" fmla="*/ 851 w 851"/>
                  <a:gd name="T43" fmla="*/ 425 h 1248"/>
                  <a:gd name="T44" fmla="*/ 851 w 851"/>
                  <a:gd name="T45" fmla="*/ 369 h 1248"/>
                  <a:gd name="T46" fmla="*/ 794 w 851"/>
                  <a:gd name="T47" fmla="*/ 227 h 1248"/>
                  <a:gd name="T48" fmla="*/ 709 w 851"/>
                  <a:gd name="T49" fmla="*/ 227 h 1248"/>
                  <a:gd name="T50" fmla="*/ 652 w 851"/>
                  <a:gd name="T51" fmla="*/ 170 h 1248"/>
                  <a:gd name="T52" fmla="*/ 652 w 851"/>
                  <a:gd name="T53" fmla="*/ 57 h 1248"/>
                  <a:gd name="T54" fmla="*/ 539 w 851"/>
                  <a:gd name="T55" fmla="*/ 0 h 1248"/>
                  <a:gd name="T56" fmla="*/ 511 w 851"/>
                  <a:gd name="T57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1" h="1248">
                    <a:moveTo>
                      <a:pt x="511" y="0"/>
                    </a:moveTo>
                    <a:lnTo>
                      <a:pt x="397" y="142"/>
                    </a:lnTo>
                    <a:lnTo>
                      <a:pt x="340" y="284"/>
                    </a:lnTo>
                    <a:lnTo>
                      <a:pt x="284" y="312"/>
                    </a:lnTo>
                    <a:lnTo>
                      <a:pt x="227" y="567"/>
                    </a:lnTo>
                    <a:lnTo>
                      <a:pt x="142" y="681"/>
                    </a:lnTo>
                    <a:lnTo>
                      <a:pt x="0" y="851"/>
                    </a:lnTo>
                    <a:lnTo>
                      <a:pt x="57" y="1049"/>
                    </a:lnTo>
                    <a:lnTo>
                      <a:pt x="29" y="1191"/>
                    </a:lnTo>
                    <a:lnTo>
                      <a:pt x="57" y="1248"/>
                    </a:lnTo>
                    <a:lnTo>
                      <a:pt x="596" y="1219"/>
                    </a:lnTo>
                    <a:lnTo>
                      <a:pt x="652" y="1134"/>
                    </a:lnTo>
                    <a:lnTo>
                      <a:pt x="851" y="1106"/>
                    </a:lnTo>
                    <a:lnTo>
                      <a:pt x="652" y="907"/>
                    </a:lnTo>
                    <a:lnTo>
                      <a:pt x="681" y="851"/>
                    </a:lnTo>
                    <a:lnTo>
                      <a:pt x="652" y="794"/>
                    </a:lnTo>
                    <a:lnTo>
                      <a:pt x="454" y="709"/>
                    </a:lnTo>
                    <a:lnTo>
                      <a:pt x="482" y="595"/>
                    </a:lnTo>
                    <a:lnTo>
                      <a:pt x="567" y="454"/>
                    </a:lnTo>
                    <a:lnTo>
                      <a:pt x="652" y="482"/>
                    </a:lnTo>
                    <a:lnTo>
                      <a:pt x="737" y="482"/>
                    </a:lnTo>
                    <a:lnTo>
                      <a:pt x="851" y="425"/>
                    </a:lnTo>
                    <a:lnTo>
                      <a:pt x="851" y="369"/>
                    </a:lnTo>
                    <a:lnTo>
                      <a:pt x="794" y="227"/>
                    </a:lnTo>
                    <a:lnTo>
                      <a:pt x="709" y="227"/>
                    </a:lnTo>
                    <a:lnTo>
                      <a:pt x="652" y="170"/>
                    </a:lnTo>
                    <a:lnTo>
                      <a:pt x="652" y="57"/>
                    </a:lnTo>
                    <a:lnTo>
                      <a:pt x="539" y="0"/>
                    </a:lnTo>
                    <a:lnTo>
                      <a:pt x="51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931" y="4656"/>
                <a:ext cx="596" cy="368"/>
              </a:xfrm>
              <a:custGeom>
                <a:avLst/>
                <a:gdLst>
                  <a:gd name="T0" fmla="*/ 369 w 596"/>
                  <a:gd name="T1" fmla="*/ 0 h 368"/>
                  <a:gd name="T2" fmla="*/ 425 w 596"/>
                  <a:gd name="T3" fmla="*/ 0 h 368"/>
                  <a:gd name="T4" fmla="*/ 482 w 596"/>
                  <a:gd name="T5" fmla="*/ 56 h 368"/>
                  <a:gd name="T6" fmla="*/ 482 w 596"/>
                  <a:gd name="T7" fmla="*/ 141 h 368"/>
                  <a:gd name="T8" fmla="*/ 596 w 596"/>
                  <a:gd name="T9" fmla="*/ 283 h 368"/>
                  <a:gd name="T10" fmla="*/ 510 w 596"/>
                  <a:gd name="T11" fmla="*/ 340 h 368"/>
                  <a:gd name="T12" fmla="*/ 397 w 596"/>
                  <a:gd name="T13" fmla="*/ 368 h 368"/>
                  <a:gd name="T14" fmla="*/ 340 w 596"/>
                  <a:gd name="T15" fmla="*/ 283 h 368"/>
                  <a:gd name="T16" fmla="*/ 369 w 596"/>
                  <a:gd name="T17" fmla="*/ 255 h 368"/>
                  <a:gd name="T18" fmla="*/ 284 w 596"/>
                  <a:gd name="T19" fmla="*/ 226 h 368"/>
                  <a:gd name="T20" fmla="*/ 255 w 596"/>
                  <a:gd name="T21" fmla="*/ 312 h 368"/>
                  <a:gd name="T22" fmla="*/ 199 w 596"/>
                  <a:gd name="T23" fmla="*/ 340 h 368"/>
                  <a:gd name="T24" fmla="*/ 0 w 596"/>
                  <a:gd name="T25" fmla="*/ 226 h 368"/>
                  <a:gd name="T26" fmla="*/ 85 w 596"/>
                  <a:gd name="T27" fmla="*/ 85 h 368"/>
                  <a:gd name="T28" fmla="*/ 170 w 596"/>
                  <a:gd name="T29" fmla="*/ 113 h 368"/>
                  <a:gd name="T30" fmla="*/ 255 w 596"/>
                  <a:gd name="T31" fmla="*/ 113 h 368"/>
                  <a:gd name="T32" fmla="*/ 369 w 596"/>
                  <a:gd name="T33" fmla="*/ 56 h 368"/>
                  <a:gd name="T34" fmla="*/ 369 w 596"/>
                  <a:gd name="T35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6" h="368">
                    <a:moveTo>
                      <a:pt x="369" y="0"/>
                    </a:moveTo>
                    <a:lnTo>
                      <a:pt x="425" y="0"/>
                    </a:lnTo>
                    <a:lnTo>
                      <a:pt x="482" y="56"/>
                    </a:lnTo>
                    <a:lnTo>
                      <a:pt x="482" y="141"/>
                    </a:lnTo>
                    <a:lnTo>
                      <a:pt x="596" y="283"/>
                    </a:lnTo>
                    <a:lnTo>
                      <a:pt x="510" y="340"/>
                    </a:lnTo>
                    <a:lnTo>
                      <a:pt x="397" y="368"/>
                    </a:lnTo>
                    <a:lnTo>
                      <a:pt x="340" y="283"/>
                    </a:lnTo>
                    <a:lnTo>
                      <a:pt x="369" y="255"/>
                    </a:lnTo>
                    <a:lnTo>
                      <a:pt x="284" y="226"/>
                    </a:lnTo>
                    <a:lnTo>
                      <a:pt x="255" y="312"/>
                    </a:lnTo>
                    <a:lnTo>
                      <a:pt x="199" y="340"/>
                    </a:lnTo>
                    <a:lnTo>
                      <a:pt x="0" y="226"/>
                    </a:lnTo>
                    <a:lnTo>
                      <a:pt x="85" y="85"/>
                    </a:lnTo>
                    <a:lnTo>
                      <a:pt x="170" y="113"/>
                    </a:lnTo>
                    <a:lnTo>
                      <a:pt x="255" y="113"/>
                    </a:lnTo>
                    <a:lnTo>
                      <a:pt x="369" y="56"/>
                    </a:lnTo>
                    <a:lnTo>
                      <a:pt x="36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903" y="4854"/>
                <a:ext cx="850" cy="595"/>
              </a:xfrm>
              <a:custGeom>
                <a:avLst/>
                <a:gdLst>
                  <a:gd name="T0" fmla="*/ 624 w 850"/>
                  <a:gd name="T1" fmla="*/ 85 h 595"/>
                  <a:gd name="T2" fmla="*/ 538 w 850"/>
                  <a:gd name="T3" fmla="*/ 142 h 595"/>
                  <a:gd name="T4" fmla="*/ 425 w 850"/>
                  <a:gd name="T5" fmla="*/ 170 h 595"/>
                  <a:gd name="T6" fmla="*/ 368 w 850"/>
                  <a:gd name="T7" fmla="*/ 85 h 595"/>
                  <a:gd name="T8" fmla="*/ 397 w 850"/>
                  <a:gd name="T9" fmla="*/ 57 h 595"/>
                  <a:gd name="T10" fmla="*/ 312 w 850"/>
                  <a:gd name="T11" fmla="*/ 28 h 595"/>
                  <a:gd name="T12" fmla="*/ 283 w 850"/>
                  <a:gd name="T13" fmla="*/ 114 h 595"/>
                  <a:gd name="T14" fmla="*/ 227 w 850"/>
                  <a:gd name="T15" fmla="*/ 142 h 595"/>
                  <a:gd name="T16" fmla="*/ 28 w 850"/>
                  <a:gd name="T17" fmla="*/ 28 h 595"/>
                  <a:gd name="T18" fmla="*/ 0 w 850"/>
                  <a:gd name="T19" fmla="*/ 142 h 595"/>
                  <a:gd name="T20" fmla="*/ 198 w 850"/>
                  <a:gd name="T21" fmla="*/ 227 h 595"/>
                  <a:gd name="T22" fmla="*/ 227 w 850"/>
                  <a:gd name="T23" fmla="*/ 284 h 595"/>
                  <a:gd name="T24" fmla="*/ 198 w 850"/>
                  <a:gd name="T25" fmla="*/ 340 h 595"/>
                  <a:gd name="T26" fmla="*/ 397 w 850"/>
                  <a:gd name="T27" fmla="*/ 539 h 595"/>
                  <a:gd name="T28" fmla="*/ 453 w 850"/>
                  <a:gd name="T29" fmla="*/ 595 h 595"/>
                  <a:gd name="T30" fmla="*/ 680 w 850"/>
                  <a:gd name="T31" fmla="*/ 454 h 595"/>
                  <a:gd name="T32" fmla="*/ 794 w 850"/>
                  <a:gd name="T33" fmla="*/ 227 h 595"/>
                  <a:gd name="T34" fmla="*/ 765 w 850"/>
                  <a:gd name="T35" fmla="*/ 199 h 595"/>
                  <a:gd name="T36" fmla="*/ 850 w 850"/>
                  <a:gd name="T37" fmla="*/ 85 h 595"/>
                  <a:gd name="T38" fmla="*/ 765 w 850"/>
                  <a:gd name="T39" fmla="*/ 0 h 595"/>
                  <a:gd name="T40" fmla="*/ 624 w 850"/>
                  <a:gd name="T41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0" h="595">
                    <a:moveTo>
                      <a:pt x="624" y="85"/>
                    </a:moveTo>
                    <a:lnTo>
                      <a:pt x="538" y="142"/>
                    </a:lnTo>
                    <a:lnTo>
                      <a:pt x="425" y="170"/>
                    </a:lnTo>
                    <a:lnTo>
                      <a:pt x="368" y="85"/>
                    </a:lnTo>
                    <a:lnTo>
                      <a:pt x="397" y="57"/>
                    </a:lnTo>
                    <a:lnTo>
                      <a:pt x="312" y="28"/>
                    </a:lnTo>
                    <a:lnTo>
                      <a:pt x="283" y="114"/>
                    </a:lnTo>
                    <a:lnTo>
                      <a:pt x="227" y="142"/>
                    </a:lnTo>
                    <a:lnTo>
                      <a:pt x="28" y="28"/>
                    </a:lnTo>
                    <a:lnTo>
                      <a:pt x="0" y="142"/>
                    </a:lnTo>
                    <a:lnTo>
                      <a:pt x="198" y="227"/>
                    </a:lnTo>
                    <a:lnTo>
                      <a:pt x="227" y="284"/>
                    </a:lnTo>
                    <a:lnTo>
                      <a:pt x="198" y="340"/>
                    </a:lnTo>
                    <a:lnTo>
                      <a:pt x="397" y="539"/>
                    </a:lnTo>
                    <a:lnTo>
                      <a:pt x="453" y="595"/>
                    </a:lnTo>
                    <a:lnTo>
                      <a:pt x="680" y="454"/>
                    </a:lnTo>
                    <a:lnTo>
                      <a:pt x="794" y="227"/>
                    </a:lnTo>
                    <a:lnTo>
                      <a:pt x="765" y="199"/>
                    </a:lnTo>
                    <a:lnTo>
                      <a:pt x="850" y="85"/>
                    </a:lnTo>
                    <a:lnTo>
                      <a:pt x="765" y="0"/>
                    </a:lnTo>
                    <a:lnTo>
                      <a:pt x="624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3931" y="4174"/>
                <a:ext cx="369" cy="340"/>
              </a:xfrm>
              <a:custGeom>
                <a:avLst/>
                <a:gdLst>
                  <a:gd name="T0" fmla="*/ 0 w 369"/>
                  <a:gd name="T1" fmla="*/ 56 h 340"/>
                  <a:gd name="T2" fmla="*/ 29 w 369"/>
                  <a:gd name="T3" fmla="*/ 113 h 340"/>
                  <a:gd name="T4" fmla="*/ 57 w 369"/>
                  <a:gd name="T5" fmla="*/ 113 h 340"/>
                  <a:gd name="T6" fmla="*/ 170 w 369"/>
                  <a:gd name="T7" fmla="*/ 170 h 340"/>
                  <a:gd name="T8" fmla="*/ 170 w 369"/>
                  <a:gd name="T9" fmla="*/ 283 h 340"/>
                  <a:gd name="T10" fmla="*/ 227 w 369"/>
                  <a:gd name="T11" fmla="*/ 340 h 340"/>
                  <a:gd name="T12" fmla="*/ 312 w 369"/>
                  <a:gd name="T13" fmla="*/ 340 h 340"/>
                  <a:gd name="T14" fmla="*/ 284 w 369"/>
                  <a:gd name="T15" fmla="*/ 170 h 340"/>
                  <a:gd name="T16" fmla="*/ 369 w 369"/>
                  <a:gd name="T17" fmla="*/ 113 h 340"/>
                  <a:gd name="T18" fmla="*/ 227 w 369"/>
                  <a:gd name="T19" fmla="*/ 0 h 340"/>
                  <a:gd name="T20" fmla="*/ 57 w 369"/>
                  <a:gd name="T21" fmla="*/ 0 h 340"/>
                  <a:gd name="T22" fmla="*/ 0 w 369"/>
                  <a:gd name="T23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9" h="340">
                    <a:moveTo>
                      <a:pt x="0" y="56"/>
                    </a:moveTo>
                    <a:lnTo>
                      <a:pt x="29" y="113"/>
                    </a:lnTo>
                    <a:lnTo>
                      <a:pt x="57" y="113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227" y="340"/>
                    </a:lnTo>
                    <a:lnTo>
                      <a:pt x="312" y="340"/>
                    </a:lnTo>
                    <a:lnTo>
                      <a:pt x="284" y="170"/>
                    </a:lnTo>
                    <a:lnTo>
                      <a:pt x="369" y="113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4668" y="4174"/>
                <a:ext cx="1163" cy="765"/>
              </a:xfrm>
              <a:custGeom>
                <a:avLst/>
                <a:gdLst>
                  <a:gd name="T0" fmla="*/ 0 w 1163"/>
                  <a:gd name="T1" fmla="*/ 680 h 765"/>
                  <a:gd name="T2" fmla="*/ 57 w 1163"/>
                  <a:gd name="T3" fmla="*/ 425 h 765"/>
                  <a:gd name="T4" fmla="*/ 227 w 1163"/>
                  <a:gd name="T5" fmla="*/ 397 h 765"/>
                  <a:gd name="T6" fmla="*/ 312 w 1163"/>
                  <a:gd name="T7" fmla="*/ 312 h 765"/>
                  <a:gd name="T8" fmla="*/ 312 w 1163"/>
                  <a:gd name="T9" fmla="*/ 227 h 765"/>
                  <a:gd name="T10" fmla="*/ 511 w 1163"/>
                  <a:gd name="T11" fmla="*/ 170 h 765"/>
                  <a:gd name="T12" fmla="*/ 482 w 1163"/>
                  <a:gd name="T13" fmla="*/ 85 h 765"/>
                  <a:gd name="T14" fmla="*/ 567 w 1163"/>
                  <a:gd name="T15" fmla="*/ 28 h 765"/>
                  <a:gd name="T16" fmla="*/ 907 w 1163"/>
                  <a:gd name="T17" fmla="*/ 28 h 765"/>
                  <a:gd name="T18" fmla="*/ 964 w 1163"/>
                  <a:gd name="T19" fmla="*/ 0 h 765"/>
                  <a:gd name="T20" fmla="*/ 1021 w 1163"/>
                  <a:gd name="T21" fmla="*/ 28 h 765"/>
                  <a:gd name="T22" fmla="*/ 1163 w 1163"/>
                  <a:gd name="T23" fmla="*/ 0 h 765"/>
                  <a:gd name="T24" fmla="*/ 1163 w 1163"/>
                  <a:gd name="T25" fmla="*/ 85 h 765"/>
                  <a:gd name="T26" fmla="*/ 964 w 1163"/>
                  <a:gd name="T27" fmla="*/ 283 h 765"/>
                  <a:gd name="T28" fmla="*/ 737 w 1163"/>
                  <a:gd name="T29" fmla="*/ 312 h 765"/>
                  <a:gd name="T30" fmla="*/ 652 w 1163"/>
                  <a:gd name="T31" fmla="*/ 482 h 765"/>
                  <a:gd name="T32" fmla="*/ 369 w 1163"/>
                  <a:gd name="T33" fmla="*/ 567 h 765"/>
                  <a:gd name="T34" fmla="*/ 340 w 1163"/>
                  <a:gd name="T35" fmla="*/ 652 h 765"/>
                  <a:gd name="T36" fmla="*/ 227 w 1163"/>
                  <a:gd name="T37" fmla="*/ 652 h 765"/>
                  <a:gd name="T38" fmla="*/ 85 w 1163"/>
                  <a:gd name="T39" fmla="*/ 765 h 765"/>
                  <a:gd name="T40" fmla="*/ 0 w 1163"/>
                  <a:gd name="T41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63" h="765">
                    <a:moveTo>
                      <a:pt x="0" y="680"/>
                    </a:moveTo>
                    <a:lnTo>
                      <a:pt x="57" y="425"/>
                    </a:lnTo>
                    <a:lnTo>
                      <a:pt x="227" y="397"/>
                    </a:lnTo>
                    <a:lnTo>
                      <a:pt x="312" y="312"/>
                    </a:lnTo>
                    <a:lnTo>
                      <a:pt x="312" y="227"/>
                    </a:lnTo>
                    <a:lnTo>
                      <a:pt x="511" y="170"/>
                    </a:lnTo>
                    <a:lnTo>
                      <a:pt x="482" y="85"/>
                    </a:lnTo>
                    <a:lnTo>
                      <a:pt x="567" y="28"/>
                    </a:lnTo>
                    <a:lnTo>
                      <a:pt x="907" y="28"/>
                    </a:lnTo>
                    <a:lnTo>
                      <a:pt x="964" y="0"/>
                    </a:lnTo>
                    <a:lnTo>
                      <a:pt x="1021" y="28"/>
                    </a:lnTo>
                    <a:lnTo>
                      <a:pt x="1163" y="0"/>
                    </a:lnTo>
                    <a:lnTo>
                      <a:pt x="1163" y="85"/>
                    </a:lnTo>
                    <a:lnTo>
                      <a:pt x="964" y="283"/>
                    </a:lnTo>
                    <a:lnTo>
                      <a:pt x="737" y="312"/>
                    </a:lnTo>
                    <a:lnTo>
                      <a:pt x="652" y="482"/>
                    </a:lnTo>
                    <a:lnTo>
                      <a:pt x="369" y="567"/>
                    </a:lnTo>
                    <a:lnTo>
                      <a:pt x="340" y="652"/>
                    </a:lnTo>
                    <a:lnTo>
                      <a:pt x="227" y="652"/>
                    </a:lnTo>
                    <a:lnTo>
                      <a:pt x="85" y="765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903" y="3749"/>
                <a:ext cx="1389" cy="1190"/>
              </a:xfrm>
              <a:custGeom>
                <a:avLst/>
                <a:gdLst>
                  <a:gd name="T0" fmla="*/ 0 w 1389"/>
                  <a:gd name="T1" fmla="*/ 255 h 1190"/>
                  <a:gd name="T2" fmla="*/ 28 w 1389"/>
                  <a:gd name="T3" fmla="*/ 481 h 1190"/>
                  <a:gd name="T4" fmla="*/ 85 w 1389"/>
                  <a:gd name="T5" fmla="*/ 425 h 1190"/>
                  <a:gd name="T6" fmla="*/ 255 w 1389"/>
                  <a:gd name="T7" fmla="*/ 425 h 1190"/>
                  <a:gd name="T8" fmla="*/ 397 w 1389"/>
                  <a:gd name="T9" fmla="*/ 538 h 1190"/>
                  <a:gd name="T10" fmla="*/ 312 w 1389"/>
                  <a:gd name="T11" fmla="*/ 595 h 1190"/>
                  <a:gd name="T12" fmla="*/ 340 w 1389"/>
                  <a:gd name="T13" fmla="*/ 765 h 1190"/>
                  <a:gd name="T14" fmla="*/ 397 w 1389"/>
                  <a:gd name="T15" fmla="*/ 907 h 1190"/>
                  <a:gd name="T16" fmla="*/ 453 w 1389"/>
                  <a:gd name="T17" fmla="*/ 907 h 1190"/>
                  <a:gd name="T18" fmla="*/ 510 w 1389"/>
                  <a:gd name="T19" fmla="*/ 963 h 1190"/>
                  <a:gd name="T20" fmla="*/ 510 w 1389"/>
                  <a:gd name="T21" fmla="*/ 1048 h 1190"/>
                  <a:gd name="T22" fmla="*/ 624 w 1389"/>
                  <a:gd name="T23" fmla="*/ 1190 h 1190"/>
                  <a:gd name="T24" fmla="*/ 765 w 1389"/>
                  <a:gd name="T25" fmla="*/ 1105 h 1190"/>
                  <a:gd name="T26" fmla="*/ 822 w 1389"/>
                  <a:gd name="T27" fmla="*/ 850 h 1190"/>
                  <a:gd name="T28" fmla="*/ 992 w 1389"/>
                  <a:gd name="T29" fmla="*/ 822 h 1190"/>
                  <a:gd name="T30" fmla="*/ 1077 w 1389"/>
                  <a:gd name="T31" fmla="*/ 737 h 1190"/>
                  <a:gd name="T32" fmla="*/ 1077 w 1389"/>
                  <a:gd name="T33" fmla="*/ 652 h 1190"/>
                  <a:gd name="T34" fmla="*/ 1276 w 1389"/>
                  <a:gd name="T35" fmla="*/ 595 h 1190"/>
                  <a:gd name="T36" fmla="*/ 1247 w 1389"/>
                  <a:gd name="T37" fmla="*/ 510 h 1190"/>
                  <a:gd name="T38" fmla="*/ 1332 w 1389"/>
                  <a:gd name="T39" fmla="*/ 453 h 1190"/>
                  <a:gd name="T40" fmla="*/ 1361 w 1389"/>
                  <a:gd name="T41" fmla="*/ 453 h 1190"/>
                  <a:gd name="T42" fmla="*/ 1389 w 1389"/>
                  <a:gd name="T43" fmla="*/ 396 h 1190"/>
                  <a:gd name="T44" fmla="*/ 1332 w 1389"/>
                  <a:gd name="T45" fmla="*/ 368 h 1190"/>
                  <a:gd name="T46" fmla="*/ 1332 w 1389"/>
                  <a:gd name="T47" fmla="*/ 311 h 1190"/>
                  <a:gd name="T48" fmla="*/ 1276 w 1389"/>
                  <a:gd name="T49" fmla="*/ 255 h 1190"/>
                  <a:gd name="T50" fmla="*/ 1247 w 1389"/>
                  <a:gd name="T51" fmla="*/ 198 h 1190"/>
                  <a:gd name="T52" fmla="*/ 1134 w 1389"/>
                  <a:gd name="T53" fmla="*/ 198 h 1190"/>
                  <a:gd name="T54" fmla="*/ 964 w 1389"/>
                  <a:gd name="T55" fmla="*/ 283 h 1190"/>
                  <a:gd name="T56" fmla="*/ 935 w 1389"/>
                  <a:gd name="T57" fmla="*/ 255 h 1190"/>
                  <a:gd name="T58" fmla="*/ 935 w 1389"/>
                  <a:gd name="T59" fmla="*/ 85 h 1190"/>
                  <a:gd name="T60" fmla="*/ 879 w 1389"/>
                  <a:gd name="T61" fmla="*/ 85 h 1190"/>
                  <a:gd name="T62" fmla="*/ 850 w 1389"/>
                  <a:gd name="T63" fmla="*/ 0 h 1190"/>
                  <a:gd name="T64" fmla="*/ 652 w 1389"/>
                  <a:gd name="T65" fmla="*/ 170 h 1190"/>
                  <a:gd name="T66" fmla="*/ 595 w 1389"/>
                  <a:gd name="T67" fmla="*/ 170 h 1190"/>
                  <a:gd name="T68" fmla="*/ 482 w 1389"/>
                  <a:gd name="T69" fmla="*/ 226 h 1190"/>
                  <a:gd name="T70" fmla="*/ 340 w 1389"/>
                  <a:gd name="T71" fmla="*/ 226 h 1190"/>
                  <a:gd name="T72" fmla="*/ 142 w 1389"/>
                  <a:gd name="T73" fmla="*/ 170 h 1190"/>
                  <a:gd name="T74" fmla="*/ 0 w 1389"/>
                  <a:gd name="T75" fmla="*/ 255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9" h="1190">
                    <a:moveTo>
                      <a:pt x="0" y="255"/>
                    </a:moveTo>
                    <a:lnTo>
                      <a:pt x="28" y="481"/>
                    </a:lnTo>
                    <a:lnTo>
                      <a:pt x="85" y="425"/>
                    </a:lnTo>
                    <a:lnTo>
                      <a:pt x="255" y="425"/>
                    </a:lnTo>
                    <a:lnTo>
                      <a:pt x="397" y="538"/>
                    </a:lnTo>
                    <a:lnTo>
                      <a:pt x="312" y="595"/>
                    </a:lnTo>
                    <a:lnTo>
                      <a:pt x="340" y="765"/>
                    </a:lnTo>
                    <a:lnTo>
                      <a:pt x="397" y="907"/>
                    </a:lnTo>
                    <a:lnTo>
                      <a:pt x="453" y="907"/>
                    </a:lnTo>
                    <a:lnTo>
                      <a:pt x="510" y="963"/>
                    </a:lnTo>
                    <a:lnTo>
                      <a:pt x="510" y="1048"/>
                    </a:lnTo>
                    <a:lnTo>
                      <a:pt x="624" y="1190"/>
                    </a:lnTo>
                    <a:lnTo>
                      <a:pt x="765" y="1105"/>
                    </a:lnTo>
                    <a:lnTo>
                      <a:pt x="822" y="850"/>
                    </a:lnTo>
                    <a:lnTo>
                      <a:pt x="992" y="822"/>
                    </a:lnTo>
                    <a:lnTo>
                      <a:pt x="1077" y="737"/>
                    </a:lnTo>
                    <a:lnTo>
                      <a:pt x="1077" y="652"/>
                    </a:lnTo>
                    <a:lnTo>
                      <a:pt x="1276" y="595"/>
                    </a:lnTo>
                    <a:lnTo>
                      <a:pt x="1247" y="510"/>
                    </a:lnTo>
                    <a:lnTo>
                      <a:pt x="1332" y="453"/>
                    </a:lnTo>
                    <a:lnTo>
                      <a:pt x="1361" y="453"/>
                    </a:lnTo>
                    <a:lnTo>
                      <a:pt x="1389" y="396"/>
                    </a:lnTo>
                    <a:lnTo>
                      <a:pt x="1332" y="368"/>
                    </a:lnTo>
                    <a:lnTo>
                      <a:pt x="1332" y="311"/>
                    </a:lnTo>
                    <a:lnTo>
                      <a:pt x="1276" y="255"/>
                    </a:lnTo>
                    <a:lnTo>
                      <a:pt x="1247" y="198"/>
                    </a:lnTo>
                    <a:lnTo>
                      <a:pt x="1134" y="198"/>
                    </a:lnTo>
                    <a:lnTo>
                      <a:pt x="964" y="283"/>
                    </a:lnTo>
                    <a:lnTo>
                      <a:pt x="935" y="255"/>
                    </a:lnTo>
                    <a:lnTo>
                      <a:pt x="935" y="85"/>
                    </a:lnTo>
                    <a:lnTo>
                      <a:pt x="879" y="85"/>
                    </a:lnTo>
                    <a:lnTo>
                      <a:pt x="850" y="0"/>
                    </a:lnTo>
                    <a:lnTo>
                      <a:pt x="652" y="170"/>
                    </a:lnTo>
                    <a:lnTo>
                      <a:pt x="595" y="170"/>
                    </a:lnTo>
                    <a:lnTo>
                      <a:pt x="482" y="226"/>
                    </a:lnTo>
                    <a:lnTo>
                      <a:pt x="340" y="226"/>
                    </a:lnTo>
                    <a:lnTo>
                      <a:pt x="142" y="170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676" y="2728"/>
                <a:ext cx="1871" cy="1304"/>
              </a:xfrm>
              <a:custGeom>
                <a:avLst/>
                <a:gdLst>
                  <a:gd name="T0" fmla="*/ 0 w 1871"/>
                  <a:gd name="T1" fmla="*/ 1049 h 1304"/>
                  <a:gd name="T2" fmla="*/ 85 w 1871"/>
                  <a:gd name="T3" fmla="*/ 1134 h 1304"/>
                  <a:gd name="T4" fmla="*/ 57 w 1871"/>
                  <a:gd name="T5" fmla="*/ 1162 h 1304"/>
                  <a:gd name="T6" fmla="*/ 142 w 1871"/>
                  <a:gd name="T7" fmla="*/ 1191 h 1304"/>
                  <a:gd name="T8" fmla="*/ 170 w 1871"/>
                  <a:gd name="T9" fmla="*/ 1219 h 1304"/>
                  <a:gd name="T10" fmla="*/ 142 w 1871"/>
                  <a:gd name="T11" fmla="*/ 1247 h 1304"/>
                  <a:gd name="T12" fmla="*/ 198 w 1871"/>
                  <a:gd name="T13" fmla="*/ 1276 h 1304"/>
                  <a:gd name="T14" fmla="*/ 227 w 1871"/>
                  <a:gd name="T15" fmla="*/ 1276 h 1304"/>
                  <a:gd name="T16" fmla="*/ 369 w 1871"/>
                  <a:gd name="T17" fmla="*/ 1191 h 1304"/>
                  <a:gd name="T18" fmla="*/ 567 w 1871"/>
                  <a:gd name="T19" fmla="*/ 1247 h 1304"/>
                  <a:gd name="T20" fmla="*/ 709 w 1871"/>
                  <a:gd name="T21" fmla="*/ 1247 h 1304"/>
                  <a:gd name="T22" fmla="*/ 822 w 1871"/>
                  <a:gd name="T23" fmla="*/ 1191 h 1304"/>
                  <a:gd name="T24" fmla="*/ 879 w 1871"/>
                  <a:gd name="T25" fmla="*/ 1191 h 1304"/>
                  <a:gd name="T26" fmla="*/ 1077 w 1871"/>
                  <a:gd name="T27" fmla="*/ 1021 h 1304"/>
                  <a:gd name="T28" fmla="*/ 1106 w 1871"/>
                  <a:gd name="T29" fmla="*/ 1106 h 1304"/>
                  <a:gd name="T30" fmla="*/ 1162 w 1871"/>
                  <a:gd name="T31" fmla="*/ 1106 h 1304"/>
                  <a:gd name="T32" fmla="*/ 1162 w 1871"/>
                  <a:gd name="T33" fmla="*/ 1276 h 1304"/>
                  <a:gd name="T34" fmla="*/ 1191 w 1871"/>
                  <a:gd name="T35" fmla="*/ 1304 h 1304"/>
                  <a:gd name="T36" fmla="*/ 1361 w 1871"/>
                  <a:gd name="T37" fmla="*/ 1219 h 1304"/>
                  <a:gd name="T38" fmla="*/ 1474 w 1871"/>
                  <a:gd name="T39" fmla="*/ 1219 h 1304"/>
                  <a:gd name="T40" fmla="*/ 1531 w 1871"/>
                  <a:gd name="T41" fmla="*/ 1247 h 1304"/>
                  <a:gd name="T42" fmla="*/ 1616 w 1871"/>
                  <a:gd name="T43" fmla="*/ 1191 h 1304"/>
                  <a:gd name="T44" fmla="*/ 1843 w 1871"/>
                  <a:gd name="T45" fmla="*/ 1191 h 1304"/>
                  <a:gd name="T46" fmla="*/ 1871 w 1871"/>
                  <a:gd name="T47" fmla="*/ 1077 h 1304"/>
                  <a:gd name="T48" fmla="*/ 1871 w 1871"/>
                  <a:gd name="T49" fmla="*/ 935 h 1304"/>
                  <a:gd name="T50" fmla="*/ 1758 w 1871"/>
                  <a:gd name="T51" fmla="*/ 964 h 1304"/>
                  <a:gd name="T52" fmla="*/ 1616 w 1871"/>
                  <a:gd name="T53" fmla="*/ 935 h 1304"/>
                  <a:gd name="T54" fmla="*/ 1588 w 1871"/>
                  <a:gd name="T55" fmla="*/ 822 h 1304"/>
                  <a:gd name="T56" fmla="*/ 1531 w 1871"/>
                  <a:gd name="T57" fmla="*/ 765 h 1304"/>
                  <a:gd name="T58" fmla="*/ 1616 w 1871"/>
                  <a:gd name="T59" fmla="*/ 680 h 1304"/>
                  <a:gd name="T60" fmla="*/ 1588 w 1871"/>
                  <a:gd name="T61" fmla="*/ 567 h 1304"/>
                  <a:gd name="T62" fmla="*/ 1418 w 1871"/>
                  <a:gd name="T63" fmla="*/ 510 h 1304"/>
                  <a:gd name="T64" fmla="*/ 1418 w 1871"/>
                  <a:gd name="T65" fmla="*/ 454 h 1304"/>
                  <a:gd name="T66" fmla="*/ 1361 w 1871"/>
                  <a:gd name="T67" fmla="*/ 397 h 1304"/>
                  <a:gd name="T68" fmla="*/ 1332 w 1871"/>
                  <a:gd name="T69" fmla="*/ 312 h 1304"/>
                  <a:gd name="T70" fmla="*/ 1276 w 1871"/>
                  <a:gd name="T71" fmla="*/ 283 h 1304"/>
                  <a:gd name="T72" fmla="*/ 1247 w 1871"/>
                  <a:gd name="T73" fmla="*/ 227 h 1304"/>
                  <a:gd name="T74" fmla="*/ 1276 w 1871"/>
                  <a:gd name="T75" fmla="*/ 198 h 1304"/>
                  <a:gd name="T76" fmla="*/ 1191 w 1871"/>
                  <a:gd name="T77" fmla="*/ 113 h 1304"/>
                  <a:gd name="T78" fmla="*/ 1077 w 1871"/>
                  <a:gd name="T79" fmla="*/ 28 h 1304"/>
                  <a:gd name="T80" fmla="*/ 879 w 1871"/>
                  <a:gd name="T81" fmla="*/ 0 h 1304"/>
                  <a:gd name="T82" fmla="*/ 595 w 1871"/>
                  <a:gd name="T83" fmla="*/ 57 h 1304"/>
                  <a:gd name="T84" fmla="*/ 567 w 1871"/>
                  <a:gd name="T85" fmla="*/ 255 h 1304"/>
                  <a:gd name="T86" fmla="*/ 595 w 1871"/>
                  <a:gd name="T87" fmla="*/ 368 h 1304"/>
                  <a:gd name="T88" fmla="*/ 567 w 1871"/>
                  <a:gd name="T89" fmla="*/ 454 h 1304"/>
                  <a:gd name="T90" fmla="*/ 510 w 1871"/>
                  <a:gd name="T91" fmla="*/ 510 h 1304"/>
                  <a:gd name="T92" fmla="*/ 539 w 1871"/>
                  <a:gd name="T93" fmla="*/ 624 h 1304"/>
                  <a:gd name="T94" fmla="*/ 510 w 1871"/>
                  <a:gd name="T95" fmla="*/ 680 h 1304"/>
                  <a:gd name="T96" fmla="*/ 397 w 1871"/>
                  <a:gd name="T97" fmla="*/ 850 h 1304"/>
                  <a:gd name="T98" fmla="*/ 340 w 1871"/>
                  <a:gd name="T99" fmla="*/ 822 h 1304"/>
                  <a:gd name="T100" fmla="*/ 312 w 1871"/>
                  <a:gd name="T101" fmla="*/ 879 h 1304"/>
                  <a:gd name="T102" fmla="*/ 255 w 1871"/>
                  <a:gd name="T103" fmla="*/ 907 h 1304"/>
                  <a:gd name="T104" fmla="*/ 227 w 1871"/>
                  <a:gd name="T105" fmla="*/ 935 h 1304"/>
                  <a:gd name="T106" fmla="*/ 113 w 1871"/>
                  <a:gd name="T107" fmla="*/ 907 h 1304"/>
                  <a:gd name="T108" fmla="*/ 57 w 1871"/>
                  <a:gd name="T109" fmla="*/ 1021 h 1304"/>
                  <a:gd name="T110" fmla="*/ 0 w 1871"/>
                  <a:gd name="T111" fmla="*/ 1049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71" h="1304">
                    <a:moveTo>
                      <a:pt x="0" y="1049"/>
                    </a:moveTo>
                    <a:lnTo>
                      <a:pt x="85" y="1134"/>
                    </a:lnTo>
                    <a:lnTo>
                      <a:pt x="57" y="1162"/>
                    </a:lnTo>
                    <a:lnTo>
                      <a:pt x="142" y="1191"/>
                    </a:lnTo>
                    <a:lnTo>
                      <a:pt x="170" y="1219"/>
                    </a:lnTo>
                    <a:lnTo>
                      <a:pt x="142" y="1247"/>
                    </a:lnTo>
                    <a:lnTo>
                      <a:pt x="198" y="1276"/>
                    </a:lnTo>
                    <a:lnTo>
                      <a:pt x="227" y="1276"/>
                    </a:lnTo>
                    <a:lnTo>
                      <a:pt x="369" y="1191"/>
                    </a:lnTo>
                    <a:lnTo>
                      <a:pt x="567" y="1247"/>
                    </a:lnTo>
                    <a:lnTo>
                      <a:pt x="709" y="1247"/>
                    </a:lnTo>
                    <a:lnTo>
                      <a:pt x="822" y="1191"/>
                    </a:lnTo>
                    <a:lnTo>
                      <a:pt x="879" y="1191"/>
                    </a:lnTo>
                    <a:lnTo>
                      <a:pt x="1077" y="1021"/>
                    </a:lnTo>
                    <a:lnTo>
                      <a:pt x="1106" y="1106"/>
                    </a:lnTo>
                    <a:lnTo>
                      <a:pt x="1162" y="1106"/>
                    </a:lnTo>
                    <a:lnTo>
                      <a:pt x="1162" y="1276"/>
                    </a:lnTo>
                    <a:lnTo>
                      <a:pt x="1191" y="1304"/>
                    </a:lnTo>
                    <a:lnTo>
                      <a:pt x="1361" y="1219"/>
                    </a:lnTo>
                    <a:lnTo>
                      <a:pt x="1474" y="1219"/>
                    </a:lnTo>
                    <a:lnTo>
                      <a:pt x="1531" y="1247"/>
                    </a:lnTo>
                    <a:lnTo>
                      <a:pt x="1616" y="1191"/>
                    </a:lnTo>
                    <a:lnTo>
                      <a:pt x="1843" y="1191"/>
                    </a:lnTo>
                    <a:lnTo>
                      <a:pt x="1871" y="1077"/>
                    </a:lnTo>
                    <a:lnTo>
                      <a:pt x="1871" y="935"/>
                    </a:lnTo>
                    <a:lnTo>
                      <a:pt x="1758" y="964"/>
                    </a:lnTo>
                    <a:lnTo>
                      <a:pt x="1616" y="935"/>
                    </a:lnTo>
                    <a:lnTo>
                      <a:pt x="1588" y="822"/>
                    </a:lnTo>
                    <a:lnTo>
                      <a:pt x="1531" y="765"/>
                    </a:lnTo>
                    <a:lnTo>
                      <a:pt x="1616" y="680"/>
                    </a:lnTo>
                    <a:lnTo>
                      <a:pt x="1588" y="567"/>
                    </a:lnTo>
                    <a:lnTo>
                      <a:pt x="1418" y="510"/>
                    </a:lnTo>
                    <a:lnTo>
                      <a:pt x="1418" y="454"/>
                    </a:lnTo>
                    <a:lnTo>
                      <a:pt x="1361" y="397"/>
                    </a:lnTo>
                    <a:lnTo>
                      <a:pt x="1332" y="312"/>
                    </a:lnTo>
                    <a:lnTo>
                      <a:pt x="1276" y="283"/>
                    </a:lnTo>
                    <a:lnTo>
                      <a:pt x="1247" y="227"/>
                    </a:lnTo>
                    <a:lnTo>
                      <a:pt x="1276" y="198"/>
                    </a:lnTo>
                    <a:lnTo>
                      <a:pt x="1191" y="113"/>
                    </a:lnTo>
                    <a:lnTo>
                      <a:pt x="1077" y="28"/>
                    </a:lnTo>
                    <a:lnTo>
                      <a:pt x="879" y="0"/>
                    </a:lnTo>
                    <a:lnTo>
                      <a:pt x="595" y="57"/>
                    </a:lnTo>
                    <a:lnTo>
                      <a:pt x="567" y="255"/>
                    </a:lnTo>
                    <a:lnTo>
                      <a:pt x="595" y="368"/>
                    </a:lnTo>
                    <a:lnTo>
                      <a:pt x="567" y="454"/>
                    </a:lnTo>
                    <a:lnTo>
                      <a:pt x="510" y="510"/>
                    </a:lnTo>
                    <a:lnTo>
                      <a:pt x="539" y="624"/>
                    </a:lnTo>
                    <a:lnTo>
                      <a:pt x="510" y="680"/>
                    </a:lnTo>
                    <a:lnTo>
                      <a:pt x="397" y="850"/>
                    </a:lnTo>
                    <a:lnTo>
                      <a:pt x="340" y="822"/>
                    </a:lnTo>
                    <a:lnTo>
                      <a:pt x="312" y="879"/>
                    </a:lnTo>
                    <a:lnTo>
                      <a:pt x="255" y="907"/>
                    </a:lnTo>
                    <a:lnTo>
                      <a:pt x="227" y="935"/>
                    </a:lnTo>
                    <a:lnTo>
                      <a:pt x="113" y="907"/>
                    </a:lnTo>
                    <a:lnTo>
                      <a:pt x="57" y="1021"/>
                    </a:lnTo>
                    <a:lnTo>
                      <a:pt x="0" y="104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3307" y="1764"/>
                <a:ext cx="1021" cy="2013"/>
              </a:xfrm>
              <a:custGeom>
                <a:avLst/>
                <a:gdLst>
                  <a:gd name="T0" fmla="*/ 29 w 1021"/>
                  <a:gd name="T1" fmla="*/ 1531 h 2013"/>
                  <a:gd name="T2" fmla="*/ 57 w 1021"/>
                  <a:gd name="T3" fmla="*/ 1531 h 2013"/>
                  <a:gd name="T4" fmla="*/ 86 w 1021"/>
                  <a:gd name="T5" fmla="*/ 1588 h 2013"/>
                  <a:gd name="T6" fmla="*/ 57 w 1021"/>
                  <a:gd name="T7" fmla="*/ 1644 h 2013"/>
                  <a:gd name="T8" fmla="*/ 86 w 1021"/>
                  <a:gd name="T9" fmla="*/ 1729 h 2013"/>
                  <a:gd name="T10" fmla="*/ 199 w 1021"/>
                  <a:gd name="T11" fmla="*/ 1758 h 2013"/>
                  <a:gd name="T12" fmla="*/ 312 w 1021"/>
                  <a:gd name="T13" fmla="*/ 1843 h 2013"/>
                  <a:gd name="T14" fmla="*/ 369 w 1021"/>
                  <a:gd name="T15" fmla="*/ 1843 h 2013"/>
                  <a:gd name="T16" fmla="*/ 369 w 1021"/>
                  <a:gd name="T17" fmla="*/ 2013 h 2013"/>
                  <a:gd name="T18" fmla="*/ 426 w 1021"/>
                  <a:gd name="T19" fmla="*/ 1985 h 2013"/>
                  <a:gd name="T20" fmla="*/ 482 w 1021"/>
                  <a:gd name="T21" fmla="*/ 1871 h 2013"/>
                  <a:gd name="T22" fmla="*/ 596 w 1021"/>
                  <a:gd name="T23" fmla="*/ 1899 h 2013"/>
                  <a:gd name="T24" fmla="*/ 624 w 1021"/>
                  <a:gd name="T25" fmla="*/ 1871 h 2013"/>
                  <a:gd name="T26" fmla="*/ 681 w 1021"/>
                  <a:gd name="T27" fmla="*/ 1843 h 2013"/>
                  <a:gd name="T28" fmla="*/ 709 w 1021"/>
                  <a:gd name="T29" fmla="*/ 1786 h 2013"/>
                  <a:gd name="T30" fmla="*/ 766 w 1021"/>
                  <a:gd name="T31" fmla="*/ 1814 h 2013"/>
                  <a:gd name="T32" fmla="*/ 879 w 1021"/>
                  <a:gd name="T33" fmla="*/ 1644 h 2013"/>
                  <a:gd name="T34" fmla="*/ 908 w 1021"/>
                  <a:gd name="T35" fmla="*/ 1588 h 2013"/>
                  <a:gd name="T36" fmla="*/ 879 w 1021"/>
                  <a:gd name="T37" fmla="*/ 1474 h 2013"/>
                  <a:gd name="T38" fmla="*/ 936 w 1021"/>
                  <a:gd name="T39" fmla="*/ 1418 h 2013"/>
                  <a:gd name="T40" fmla="*/ 964 w 1021"/>
                  <a:gd name="T41" fmla="*/ 1332 h 2013"/>
                  <a:gd name="T42" fmla="*/ 936 w 1021"/>
                  <a:gd name="T43" fmla="*/ 1219 h 2013"/>
                  <a:gd name="T44" fmla="*/ 964 w 1021"/>
                  <a:gd name="T45" fmla="*/ 1021 h 2013"/>
                  <a:gd name="T46" fmla="*/ 908 w 1021"/>
                  <a:gd name="T47" fmla="*/ 964 h 2013"/>
                  <a:gd name="T48" fmla="*/ 879 w 1021"/>
                  <a:gd name="T49" fmla="*/ 907 h 2013"/>
                  <a:gd name="T50" fmla="*/ 766 w 1021"/>
                  <a:gd name="T51" fmla="*/ 879 h 2013"/>
                  <a:gd name="T52" fmla="*/ 709 w 1021"/>
                  <a:gd name="T53" fmla="*/ 794 h 2013"/>
                  <a:gd name="T54" fmla="*/ 709 w 1021"/>
                  <a:gd name="T55" fmla="*/ 709 h 2013"/>
                  <a:gd name="T56" fmla="*/ 908 w 1021"/>
                  <a:gd name="T57" fmla="*/ 680 h 2013"/>
                  <a:gd name="T58" fmla="*/ 1021 w 1021"/>
                  <a:gd name="T59" fmla="*/ 624 h 2013"/>
                  <a:gd name="T60" fmla="*/ 1021 w 1021"/>
                  <a:gd name="T61" fmla="*/ 539 h 2013"/>
                  <a:gd name="T62" fmla="*/ 908 w 1021"/>
                  <a:gd name="T63" fmla="*/ 454 h 2013"/>
                  <a:gd name="T64" fmla="*/ 936 w 1021"/>
                  <a:gd name="T65" fmla="*/ 369 h 2013"/>
                  <a:gd name="T66" fmla="*/ 908 w 1021"/>
                  <a:gd name="T67" fmla="*/ 340 h 2013"/>
                  <a:gd name="T68" fmla="*/ 1021 w 1021"/>
                  <a:gd name="T69" fmla="*/ 170 h 2013"/>
                  <a:gd name="T70" fmla="*/ 1021 w 1021"/>
                  <a:gd name="T71" fmla="*/ 85 h 2013"/>
                  <a:gd name="T72" fmla="*/ 879 w 1021"/>
                  <a:gd name="T73" fmla="*/ 0 h 2013"/>
                  <a:gd name="T74" fmla="*/ 653 w 1021"/>
                  <a:gd name="T75" fmla="*/ 57 h 2013"/>
                  <a:gd name="T76" fmla="*/ 624 w 1021"/>
                  <a:gd name="T77" fmla="*/ 113 h 2013"/>
                  <a:gd name="T78" fmla="*/ 624 w 1021"/>
                  <a:gd name="T79" fmla="*/ 198 h 2013"/>
                  <a:gd name="T80" fmla="*/ 511 w 1021"/>
                  <a:gd name="T81" fmla="*/ 284 h 2013"/>
                  <a:gd name="T82" fmla="*/ 511 w 1021"/>
                  <a:gd name="T83" fmla="*/ 567 h 2013"/>
                  <a:gd name="T84" fmla="*/ 482 w 1021"/>
                  <a:gd name="T85" fmla="*/ 624 h 2013"/>
                  <a:gd name="T86" fmla="*/ 454 w 1021"/>
                  <a:gd name="T87" fmla="*/ 595 h 2013"/>
                  <a:gd name="T88" fmla="*/ 227 w 1021"/>
                  <a:gd name="T89" fmla="*/ 595 h 2013"/>
                  <a:gd name="T90" fmla="*/ 199 w 1021"/>
                  <a:gd name="T91" fmla="*/ 680 h 2013"/>
                  <a:gd name="T92" fmla="*/ 256 w 1021"/>
                  <a:gd name="T93" fmla="*/ 680 h 2013"/>
                  <a:gd name="T94" fmla="*/ 227 w 1021"/>
                  <a:gd name="T95" fmla="*/ 822 h 2013"/>
                  <a:gd name="T96" fmla="*/ 142 w 1021"/>
                  <a:gd name="T97" fmla="*/ 822 h 2013"/>
                  <a:gd name="T98" fmla="*/ 86 w 1021"/>
                  <a:gd name="T99" fmla="*/ 992 h 2013"/>
                  <a:gd name="T100" fmla="*/ 0 w 1021"/>
                  <a:gd name="T101" fmla="*/ 1191 h 2013"/>
                  <a:gd name="T102" fmla="*/ 57 w 1021"/>
                  <a:gd name="T103" fmla="*/ 1219 h 2013"/>
                  <a:gd name="T104" fmla="*/ 57 w 1021"/>
                  <a:gd name="T105" fmla="*/ 1304 h 2013"/>
                  <a:gd name="T106" fmla="*/ 86 w 1021"/>
                  <a:gd name="T107" fmla="*/ 1361 h 2013"/>
                  <a:gd name="T108" fmla="*/ 0 w 1021"/>
                  <a:gd name="T109" fmla="*/ 1474 h 2013"/>
                  <a:gd name="T110" fmla="*/ 29 w 1021"/>
                  <a:gd name="T111" fmla="*/ 1531 h 2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1" h="2013">
                    <a:moveTo>
                      <a:pt x="29" y="1531"/>
                    </a:moveTo>
                    <a:lnTo>
                      <a:pt x="57" y="1531"/>
                    </a:lnTo>
                    <a:lnTo>
                      <a:pt x="86" y="1588"/>
                    </a:lnTo>
                    <a:lnTo>
                      <a:pt x="57" y="1644"/>
                    </a:lnTo>
                    <a:lnTo>
                      <a:pt x="86" y="1729"/>
                    </a:lnTo>
                    <a:lnTo>
                      <a:pt x="199" y="1758"/>
                    </a:lnTo>
                    <a:lnTo>
                      <a:pt x="312" y="1843"/>
                    </a:lnTo>
                    <a:lnTo>
                      <a:pt x="369" y="1843"/>
                    </a:lnTo>
                    <a:lnTo>
                      <a:pt x="369" y="2013"/>
                    </a:lnTo>
                    <a:lnTo>
                      <a:pt x="426" y="1985"/>
                    </a:lnTo>
                    <a:lnTo>
                      <a:pt x="482" y="1871"/>
                    </a:lnTo>
                    <a:lnTo>
                      <a:pt x="596" y="1899"/>
                    </a:lnTo>
                    <a:lnTo>
                      <a:pt x="624" y="1871"/>
                    </a:lnTo>
                    <a:lnTo>
                      <a:pt x="681" y="1843"/>
                    </a:lnTo>
                    <a:lnTo>
                      <a:pt x="709" y="1786"/>
                    </a:lnTo>
                    <a:lnTo>
                      <a:pt x="766" y="1814"/>
                    </a:lnTo>
                    <a:lnTo>
                      <a:pt x="879" y="1644"/>
                    </a:lnTo>
                    <a:lnTo>
                      <a:pt x="908" y="1588"/>
                    </a:lnTo>
                    <a:lnTo>
                      <a:pt x="879" y="1474"/>
                    </a:lnTo>
                    <a:lnTo>
                      <a:pt x="936" y="1418"/>
                    </a:lnTo>
                    <a:lnTo>
                      <a:pt x="964" y="1332"/>
                    </a:lnTo>
                    <a:lnTo>
                      <a:pt x="936" y="1219"/>
                    </a:lnTo>
                    <a:lnTo>
                      <a:pt x="964" y="1021"/>
                    </a:lnTo>
                    <a:lnTo>
                      <a:pt x="908" y="964"/>
                    </a:lnTo>
                    <a:lnTo>
                      <a:pt x="879" y="907"/>
                    </a:lnTo>
                    <a:lnTo>
                      <a:pt x="766" y="879"/>
                    </a:lnTo>
                    <a:lnTo>
                      <a:pt x="709" y="794"/>
                    </a:lnTo>
                    <a:lnTo>
                      <a:pt x="709" y="709"/>
                    </a:lnTo>
                    <a:lnTo>
                      <a:pt x="908" y="680"/>
                    </a:lnTo>
                    <a:lnTo>
                      <a:pt x="1021" y="624"/>
                    </a:lnTo>
                    <a:lnTo>
                      <a:pt x="1021" y="539"/>
                    </a:lnTo>
                    <a:lnTo>
                      <a:pt x="908" y="454"/>
                    </a:lnTo>
                    <a:lnTo>
                      <a:pt x="936" y="369"/>
                    </a:lnTo>
                    <a:lnTo>
                      <a:pt x="908" y="340"/>
                    </a:lnTo>
                    <a:lnTo>
                      <a:pt x="1021" y="170"/>
                    </a:lnTo>
                    <a:lnTo>
                      <a:pt x="1021" y="85"/>
                    </a:lnTo>
                    <a:lnTo>
                      <a:pt x="879" y="0"/>
                    </a:lnTo>
                    <a:lnTo>
                      <a:pt x="653" y="57"/>
                    </a:lnTo>
                    <a:lnTo>
                      <a:pt x="624" y="113"/>
                    </a:lnTo>
                    <a:lnTo>
                      <a:pt x="624" y="198"/>
                    </a:lnTo>
                    <a:lnTo>
                      <a:pt x="511" y="284"/>
                    </a:lnTo>
                    <a:lnTo>
                      <a:pt x="511" y="567"/>
                    </a:lnTo>
                    <a:lnTo>
                      <a:pt x="482" y="624"/>
                    </a:lnTo>
                    <a:lnTo>
                      <a:pt x="454" y="595"/>
                    </a:lnTo>
                    <a:lnTo>
                      <a:pt x="227" y="595"/>
                    </a:lnTo>
                    <a:lnTo>
                      <a:pt x="199" y="680"/>
                    </a:lnTo>
                    <a:lnTo>
                      <a:pt x="256" y="680"/>
                    </a:lnTo>
                    <a:lnTo>
                      <a:pt x="227" y="822"/>
                    </a:lnTo>
                    <a:lnTo>
                      <a:pt x="142" y="822"/>
                    </a:lnTo>
                    <a:lnTo>
                      <a:pt x="86" y="992"/>
                    </a:lnTo>
                    <a:lnTo>
                      <a:pt x="0" y="1191"/>
                    </a:lnTo>
                    <a:lnTo>
                      <a:pt x="57" y="1219"/>
                    </a:lnTo>
                    <a:lnTo>
                      <a:pt x="57" y="1304"/>
                    </a:lnTo>
                    <a:lnTo>
                      <a:pt x="86" y="1361"/>
                    </a:lnTo>
                    <a:lnTo>
                      <a:pt x="0" y="1474"/>
                    </a:lnTo>
                    <a:lnTo>
                      <a:pt x="29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2627" y="1452"/>
                <a:ext cx="1333" cy="1843"/>
              </a:xfrm>
              <a:custGeom>
                <a:avLst/>
                <a:gdLst>
                  <a:gd name="T0" fmla="*/ 425 w 1333"/>
                  <a:gd name="T1" fmla="*/ 255 h 1843"/>
                  <a:gd name="T2" fmla="*/ 255 w 1333"/>
                  <a:gd name="T3" fmla="*/ 425 h 1843"/>
                  <a:gd name="T4" fmla="*/ 284 w 1333"/>
                  <a:gd name="T5" fmla="*/ 482 h 1843"/>
                  <a:gd name="T6" fmla="*/ 227 w 1333"/>
                  <a:gd name="T7" fmla="*/ 652 h 1843"/>
                  <a:gd name="T8" fmla="*/ 284 w 1333"/>
                  <a:gd name="T9" fmla="*/ 737 h 1843"/>
                  <a:gd name="T10" fmla="*/ 142 w 1333"/>
                  <a:gd name="T11" fmla="*/ 907 h 1843"/>
                  <a:gd name="T12" fmla="*/ 170 w 1333"/>
                  <a:gd name="T13" fmla="*/ 964 h 1843"/>
                  <a:gd name="T14" fmla="*/ 85 w 1333"/>
                  <a:gd name="T15" fmla="*/ 1049 h 1843"/>
                  <a:gd name="T16" fmla="*/ 28 w 1333"/>
                  <a:gd name="T17" fmla="*/ 1191 h 1843"/>
                  <a:gd name="T18" fmla="*/ 28 w 1333"/>
                  <a:gd name="T19" fmla="*/ 1304 h 1843"/>
                  <a:gd name="T20" fmla="*/ 0 w 1333"/>
                  <a:gd name="T21" fmla="*/ 1361 h 1843"/>
                  <a:gd name="T22" fmla="*/ 199 w 1333"/>
                  <a:gd name="T23" fmla="*/ 1418 h 1843"/>
                  <a:gd name="T24" fmla="*/ 170 w 1333"/>
                  <a:gd name="T25" fmla="*/ 1503 h 1843"/>
                  <a:gd name="T26" fmla="*/ 227 w 1333"/>
                  <a:gd name="T27" fmla="*/ 1503 h 1843"/>
                  <a:gd name="T28" fmla="*/ 255 w 1333"/>
                  <a:gd name="T29" fmla="*/ 1616 h 1843"/>
                  <a:gd name="T30" fmla="*/ 369 w 1333"/>
                  <a:gd name="T31" fmla="*/ 1673 h 1843"/>
                  <a:gd name="T32" fmla="*/ 369 w 1333"/>
                  <a:gd name="T33" fmla="*/ 1730 h 1843"/>
                  <a:gd name="T34" fmla="*/ 482 w 1333"/>
                  <a:gd name="T35" fmla="*/ 1758 h 1843"/>
                  <a:gd name="T36" fmla="*/ 482 w 1333"/>
                  <a:gd name="T37" fmla="*/ 1843 h 1843"/>
                  <a:gd name="T38" fmla="*/ 709 w 1333"/>
                  <a:gd name="T39" fmla="*/ 1843 h 1843"/>
                  <a:gd name="T40" fmla="*/ 680 w 1333"/>
                  <a:gd name="T41" fmla="*/ 1786 h 1843"/>
                  <a:gd name="T42" fmla="*/ 766 w 1333"/>
                  <a:gd name="T43" fmla="*/ 1673 h 1843"/>
                  <a:gd name="T44" fmla="*/ 737 w 1333"/>
                  <a:gd name="T45" fmla="*/ 1616 h 1843"/>
                  <a:gd name="T46" fmla="*/ 737 w 1333"/>
                  <a:gd name="T47" fmla="*/ 1531 h 1843"/>
                  <a:gd name="T48" fmla="*/ 680 w 1333"/>
                  <a:gd name="T49" fmla="*/ 1503 h 1843"/>
                  <a:gd name="T50" fmla="*/ 761 w 1333"/>
                  <a:gd name="T51" fmla="*/ 1304 h 1843"/>
                  <a:gd name="T52" fmla="*/ 822 w 1333"/>
                  <a:gd name="T53" fmla="*/ 1134 h 1843"/>
                  <a:gd name="T54" fmla="*/ 907 w 1333"/>
                  <a:gd name="T55" fmla="*/ 1134 h 1843"/>
                  <a:gd name="T56" fmla="*/ 936 w 1333"/>
                  <a:gd name="T57" fmla="*/ 992 h 1843"/>
                  <a:gd name="T58" fmla="*/ 879 w 1333"/>
                  <a:gd name="T59" fmla="*/ 992 h 1843"/>
                  <a:gd name="T60" fmla="*/ 907 w 1333"/>
                  <a:gd name="T61" fmla="*/ 907 h 1843"/>
                  <a:gd name="T62" fmla="*/ 1134 w 1333"/>
                  <a:gd name="T63" fmla="*/ 907 h 1843"/>
                  <a:gd name="T64" fmla="*/ 1162 w 1333"/>
                  <a:gd name="T65" fmla="*/ 936 h 1843"/>
                  <a:gd name="T66" fmla="*/ 1191 w 1333"/>
                  <a:gd name="T67" fmla="*/ 879 h 1843"/>
                  <a:gd name="T68" fmla="*/ 1191 w 1333"/>
                  <a:gd name="T69" fmla="*/ 596 h 1843"/>
                  <a:gd name="T70" fmla="*/ 1304 w 1333"/>
                  <a:gd name="T71" fmla="*/ 510 h 1843"/>
                  <a:gd name="T72" fmla="*/ 1304 w 1333"/>
                  <a:gd name="T73" fmla="*/ 425 h 1843"/>
                  <a:gd name="T74" fmla="*/ 1333 w 1333"/>
                  <a:gd name="T75" fmla="*/ 369 h 1843"/>
                  <a:gd name="T76" fmla="*/ 1219 w 1333"/>
                  <a:gd name="T77" fmla="*/ 255 h 1843"/>
                  <a:gd name="T78" fmla="*/ 1219 w 1333"/>
                  <a:gd name="T79" fmla="*/ 170 h 1843"/>
                  <a:gd name="T80" fmla="*/ 1162 w 1333"/>
                  <a:gd name="T81" fmla="*/ 85 h 1843"/>
                  <a:gd name="T82" fmla="*/ 737 w 1333"/>
                  <a:gd name="T83" fmla="*/ 0 h 1843"/>
                  <a:gd name="T84" fmla="*/ 567 w 1333"/>
                  <a:gd name="T85" fmla="*/ 114 h 1843"/>
                  <a:gd name="T86" fmla="*/ 510 w 1333"/>
                  <a:gd name="T87" fmla="*/ 284 h 1843"/>
                  <a:gd name="T88" fmla="*/ 425 w 1333"/>
                  <a:gd name="T89" fmla="*/ 255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33" h="1843">
                    <a:moveTo>
                      <a:pt x="425" y="255"/>
                    </a:moveTo>
                    <a:lnTo>
                      <a:pt x="255" y="425"/>
                    </a:lnTo>
                    <a:lnTo>
                      <a:pt x="284" y="482"/>
                    </a:lnTo>
                    <a:lnTo>
                      <a:pt x="227" y="652"/>
                    </a:lnTo>
                    <a:lnTo>
                      <a:pt x="284" y="737"/>
                    </a:lnTo>
                    <a:lnTo>
                      <a:pt x="142" y="907"/>
                    </a:lnTo>
                    <a:lnTo>
                      <a:pt x="170" y="964"/>
                    </a:lnTo>
                    <a:lnTo>
                      <a:pt x="85" y="1049"/>
                    </a:lnTo>
                    <a:lnTo>
                      <a:pt x="28" y="1191"/>
                    </a:lnTo>
                    <a:lnTo>
                      <a:pt x="28" y="1304"/>
                    </a:lnTo>
                    <a:lnTo>
                      <a:pt x="0" y="1361"/>
                    </a:lnTo>
                    <a:lnTo>
                      <a:pt x="199" y="1418"/>
                    </a:lnTo>
                    <a:lnTo>
                      <a:pt x="170" y="1503"/>
                    </a:lnTo>
                    <a:lnTo>
                      <a:pt x="227" y="1503"/>
                    </a:lnTo>
                    <a:lnTo>
                      <a:pt x="255" y="1616"/>
                    </a:lnTo>
                    <a:lnTo>
                      <a:pt x="369" y="1673"/>
                    </a:lnTo>
                    <a:lnTo>
                      <a:pt x="369" y="1730"/>
                    </a:lnTo>
                    <a:lnTo>
                      <a:pt x="482" y="1758"/>
                    </a:lnTo>
                    <a:lnTo>
                      <a:pt x="482" y="1843"/>
                    </a:lnTo>
                    <a:lnTo>
                      <a:pt x="709" y="1843"/>
                    </a:lnTo>
                    <a:lnTo>
                      <a:pt x="680" y="1786"/>
                    </a:lnTo>
                    <a:lnTo>
                      <a:pt x="766" y="1673"/>
                    </a:lnTo>
                    <a:lnTo>
                      <a:pt x="737" y="1616"/>
                    </a:lnTo>
                    <a:lnTo>
                      <a:pt x="737" y="1531"/>
                    </a:lnTo>
                    <a:lnTo>
                      <a:pt x="680" y="1503"/>
                    </a:lnTo>
                    <a:lnTo>
                      <a:pt x="761" y="1304"/>
                    </a:lnTo>
                    <a:lnTo>
                      <a:pt x="822" y="1134"/>
                    </a:lnTo>
                    <a:lnTo>
                      <a:pt x="907" y="1134"/>
                    </a:lnTo>
                    <a:lnTo>
                      <a:pt x="936" y="992"/>
                    </a:lnTo>
                    <a:lnTo>
                      <a:pt x="879" y="992"/>
                    </a:lnTo>
                    <a:lnTo>
                      <a:pt x="907" y="907"/>
                    </a:lnTo>
                    <a:lnTo>
                      <a:pt x="1134" y="907"/>
                    </a:lnTo>
                    <a:lnTo>
                      <a:pt x="1162" y="936"/>
                    </a:lnTo>
                    <a:lnTo>
                      <a:pt x="1191" y="879"/>
                    </a:lnTo>
                    <a:lnTo>
                      <a:pt x="1191" y="596"/>
                    </a:lnTo>
                    <a:lnTo>
                      <a:pt x="1304" y="510"/>
                    </a:lnTo>
                    <a:lnTo>
                      <a:pt x="1304" y="425"/>
                    </a:lnTo>
                    <a:lnTo>
                      <a:pt x="1333" y="369"/>
                    </a:lnTo>
                    <a:lnTo>
                      <a:pt x="1219" y="255"/>
                    </a:lnTo>
                    <a:lnTo>
                      <a:pt x="1219" y="170"/>
                    </a:lnTo>
                    <a:lnTo>
                      <a:pt x="1162" y="85"/>
                    </a:lnTo>
                    <a:lnTo>
                      <a:pt x="737" y="0"/>
                    </a:lnTo>
                    <a:lnTo>
                      <a:pt x="567" y="114"/>
                    </a:lnTo>
                    <a:lnTo>
                      <a:pt x="510" y="284"/>
                    </a:lnTo>
                    <a:lnTo>
                      <a:pt x="425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4923" y="2728"/>
                <a:ext cx="1049" cy="1474"/>
              </a:xfrm>
              <a:custGeom>
                <a:avLst/>
                <a:gdLst>
                  <a:gd name="T0" fmla="*/ 29 w 1049"/>
                  <a:gd name="T1" fmla="*/ 198 h 1474"/>
                  <a:gd name="T2" fmla="*/ 0 w 1049"/>
                  <a:gd name="T3" fmla="*/ 227 h 1474"/>
                  <a:gd name="T4" fmla="*/ 29 w 1049"/>
                  <a:gd name="T5" fmla="*/ 283 h 1474"/>
                  <a:gd name="T6" fmla="*/ 85 w 1049"/>
                  <a:gd name="T7" fmla="*/ 312 h 1474"/>
                  <a:gd name="T8" fmla="*/ 114 w 1049"/>
                  <a:gd name="T9" fmla="*/ 397 h 1474"/>
                  <a:gd name="T10" fmla="*/ 171 w 1049"/>
                  <a:gd name="T11" fmla="*/ 454 h 1474"/>
                  <a:gd name="T12" fmla="*/ 171 w 1049"/>
                  <a:gd name="T13" fmla="*/ 510 h 1474"/>
                  <a:gd name="T14" fmla="*/ 341 w 1049"/>
                  <a:gd name="T15" fmla="*/ 567 h 1474"/>
                  <a:gd name="T16" fmla="*/ 369 w 1049"/>
                  <a:gd name="T17" fmla="*/ 680 h 1474"/>
                  <a:gd name="T18" fmla="*/ 284 w 1049"/>
                  <a:gd name="T19" fmla="*/ 765 h 1474"/>
                  <a:gd name="T20" fmla="*/ 341 w 1049"/>
                  <a:gd name="T21" fmla="*/ 822 h 1474"/>
                  <a:gd name="T22" fmla="*/ 369 w 1049"/>
                  <a:gd name="T23" fmla="*/ 935 h 1474"/>
                  <a:gd name="T24" fmla="*/ 511 w 1049"/>
                  <a:gd name="T25" fmla="*/ 964 h 1474"/>
                  <a:gd name="T26" fmla="*/ 624 w 1049"/>
                  <a:gd name="T27" fmla="*/ 935 h 1474"/>
                  <a:gd name="T28" fmla="*/ 624 w 1049"/>
                  <a:gd name="T29" fmla="*/ 1077 h 1474"/>
                  <a:gd name="T30" fmla="*/ 596 w 1049"/>
                  <a:gd name="T31" fmla="*/ 1191 h 1474"/>
                  <a:gd name="T32" fmla="*/ 369 w 1049"/>
                  <a:gd name="T33" fmla="*/ 1191 h 1474"/>
                  <a:gd name="T34" fmla="*/ 284 w 1049"/>
                  <a:gd name="T35" fmla="*/ 1247 h 1474"/>
                  <a:gd name="T36" fmla="*/ 227 w 1049"/>
                  <a:gd name="T37" fmla="*/ 1219 h 1474"/>
                  <a:gd name="T38" fmla="*/ 256 w 1049"/>
                  <a:gd name="T39" fmla="*/ 1276 h 1474"/>
                  <a:gd name="T40" fmla="*/ 312 w 1049"/>
                  <a:gd name="T41" fmla="*/ 1332 h 1474"/>
                  <a:gd name="T42" fmla="*/ 312 w 1049"/>
                  <a:gd name="T43" fmla="*/ 1389 h 1474"/>
                  <a:gd name="T44" fmla="*/ 369 w 1049"/>
                  <a:gd name="T45" fmla="*/ 1417 h 1474"/>
                  <a:gd name="T46" fmla="*/ 341 w 1049"/>
                  <a:gd name="T47" fmla="*/ 1474 h 1474"/>
                  <a:gd name="T48" fmla="*/ 652 w 1049"/>
                  <a:gd name="T49" fmla="*/ 1474 h 1474"/>
                  <a:gd name="T50" fmla="*/ 709 w 1049"/>
                  <a:gd name="T51" fmla="*/ 1446 h 1474"/>
                  <a:gd name="T52" fmla="*/ 766 w 1049"/>
                  <a:gd name="T53" fmla="*/ 1474 h 1474"/>
                  <a:gd name="T54" fmla="*/ 908 w 1049"/>
                  <a:gd name="T55" fmla="*/ 1446 h 1474"/>
                  <a:gd name="T56" fmla="*/ 908 w 1049"/>
                  <a:gd name="T57" fmla="*/ 1417 h 1474"/>
                  <a:gd name="T58" fmla="*/ 993 w 1049"/>
                  <a:gd name="T59" fmla="*/ 1332 h 1474"/>
                  <a:gd name="T60" fmla="*/ 993 w 1049"/>
                  <a:gd name="T61" fmla="*/ 1247 h 1474"/>
                  <a:gd name="T62" fmla="*/ 936 w 1049"/>
                  <a:gd name="T63" fmla="*/ 1162 h 1474"/>
                  <a:gd name="T64" fmla="*/ 1049 w 1049"/>
                  <a:gd name="T65" fmla="*/ 992 h 1474"/>
                  <a:gd name="T66" fmla="*/ 964 w 1049"/>
                  <a:gd name="T67" fmla="*/ 879 h 1474"/>
                  <a:gd name="T68" fmla="*/ 993 w 1049"/>
                  <a:gd name="T69" fmla="*/ 765 h 1474"/>
                  <a:gd name="T70" fmla="*/ 936 w 1049"/>
                  <a:gd name="T71" fmla="*/ 652 h 1474"/>
                  <a:gd name="T72" fmla="*/ 1021 w 1049"/>
                  <a:gd name="T73" fmla="*/ 510 h 1474"/>
                  <a:gd name="T74" fmla="*/ 879 w 1049"/>
                  <a:gd name="T75" fmla="*/ 397 h 1474"/>
                  <a:gd name="T76" fmla="*/ 624 w 1049"/>
                  <a:gd name="T77" fmla="*/ 340 h 1474"/>
                  <a:gd name="T78" fmla="*/ 341 w 1049"/>
                  <a:gd name="T79" fmla="*/ 113 h 1474"/>
                  <a:gd name="T80" fmla="*/ 284 w 1049"/>
                  <a:gd name="T81" fmla="*/ 0 h 1474"/>
                  <a:gd name="T82" fmla="*/ 142 w 1049"/>
                  <a:gd name="T83" fmla="*/ 198 h 1474"/>
                  <a:gd name="T84" fmla="*/ 29 w 1049"/>
                  <a:gd name="T85" fmla="*/ 198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49" h="1474">
                    <a:moveTo>
                      <a:pt x="29" y="198"/>
                    </a:moveTo>
                    <a:lnTo>
                      <a:pt x="0" y="227"/>
                    </a:lnTo>
                    <a:lnTo>
                      <a:pt x="29" y="283"/>
                    </a:lnTo>
                    <a:lnTo>
                      <a:pt x="85" y="312"/>
                    </a:lnTo>
                    <a:lnTo>
                      <a:pt x="114" y="397"/>
                    </a:lnTo>
                    <a:lnTo>
                      <a:pt x="171" y="454"/>
                    </a:lnTo>
                    <a:lnTo>
                      <a:pt x="171" y="510"/>
                    </a:lnTo>
                    <a:lnTo>
                      <a:pt x="341" y="567"/>
                    </a:lnTo>
                    <a:lnTo>
                      <a:pt x="369" y="680"/>
                    </a:lnTo>
                    <a:lnTo>
                      <a:pt x="284" y="765"/>
                    </a:lnTo>
                    <a:lnTo>
                      <a:pt x="341" y="822"/>
                    </a:lnTo>
                    <a:lnTo>
                      <a:pt x="369" y="935"/>
                    </a:lnTo>
                    <a:lnTo>
                      <a:pt x="511" y="964"/>
                    </a:lnTo>
                    <a:lnTo>
                      <a:pt x="624" y="935"/>
                    </a:lnTo>
                    <a:lnTo>
                      <a:pt x="624" y="1077"/>
                    </a:lnTo>
                    <a:lnTo>
                      <a:pt x="596" y="1191"/>
                    </a:lnTo>
                    <a:lnTo>
                      <a:pt x="369" y="1191"/>
                    </a:lnTo>
                    <a:lnTo>
                      <a:pt x="284" y="1247"/>
                    </a:lnTo>
                    <a:lnTo>
                      <a:pt x="227" y="1219"/>
                    </a:lnTo>
                    <a:lnTo>
                      <a:pt x="256" y="1276"/>
                    </a:lnTo>
                    <a:lnTo>
                      <a:pt x="312" y="1332"/>
                    </a:lnTo>
                    <a:lnTo>
                      <a:pt x="312" y="1389"/>
                    </a:lnTo>
                    <a:lnTo>
                      <a:pt x="369" y="1417"/>
                    </a:lnTo>
                    <a:lnTo>
                      <a:pt x="341" y="1474"/>
                    </a:lnTo>
                    <a:lnTo>
                      <a:pt x="652" y="1474"/>
                    </a:lnTo>
                    <a:lnTo>
                      <a:pt x="709" y="1446"/>
                    </a:lnTo>
                    <a:lnTo>
                      <a:pt x="766" y="1474"/>
                    </a:lnTo>
                    <a:lnTo>
                      <a:pt x="908" y="1446"/>
                    </a:lnTo>
                    <a:lnTo>
                      <a:pt x="908" y="1417"/>
                    </a:lnTo>
                    <a:lnTo>
                      <a:pt x="993" y="1332"/>
                    </a:lnTo>
                    <a:lnTo>
                      <a:pt x="993" y="1247"/>
                    </a:lnTo>
                    <a:lnTo>
                      <a:pt x="936" y="1162"/>
                    </a:lnTo>
                    <a:lnTo>
                      <a:pt x="1049" y="992"/>
                    </a:lnTo>
                    <a:lnTo>
                      <a:pt x="964" y="879"/>
                    </a:lnTo>
                    <a:lnTo>
                      <a:pt x="993" y="765"/>
                    </a:lnTo>
                    <a:lnTo>
                      <a:pt x="936" y="652"/>
                    </a:lnTo>
                    <a:lnTo>
                      <a:pt x="1021" y="510"/>
                    </a:lnTo>
                    <a:lnTo>
                      <a:pt x="879" y="397"/>
                    </a:lnTo>
                    <a:lnTo>
                      <a:pt x="624" y="340"/>
                    </a:lnTo>
                    <a:lnTo>
                      <a:pt x="341" y="113"/>
                    </a:lnTo>
                    <a:lnTo>
                      <a:pt x="284" y="0"/>
                    </a:lnTo>
                    <a:lnTo>
                      <a:pt x="142" y="198"/>
                    </a:lnTo>
                    <a:lnTo>
                      <a:pt x="29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215" y="2416"/>
                <a:ext cx="992" cy="510"/>
              </a:xfrm>
              <a:custGeom>
                <a:avLst/>
                <a:gdLst>
                  <a:gd name="T0" fmla="*/ 992 w 992"/>
                  <a:gd name="T1" fmla="*/ 312 h 510"/>
                  <a:gd name="T2" fmla="*/ 850 w 992"/>
                  <a:gd name="T3" fmla="*/ 510 h 510"/>
                  <a:gd name="T4" fmla="*/ 737 w 992"/>
                  <a:gd name="T5" fmla="*/ 510 h 510"/>
                  <a:gd name="T6" fmla="*/ 652 w 992"/>
                  <a:gd name="T7" fmla="*/ 425 h 510"/>
                  <a:gd name="T8" fmla="*/ 538 w 992"/>
                  <a:gd name="T9" fmla="*/ 340 h 510"/>
                  <a:gd name="T10" fmla="*/ 340 w 992"/>
                  <a:gd name="T11" fmla="*/ 312 h 510"/>
                  <a:gd name="T12" fmla="*/ 56 w 992"/>
                  <a:gd name="T13" fmla="*/ 369 h 510"/>
                  <a:gd name="T14" fmla="*/ 0 w 992"/>
                  <a:gd name="T15" fmla="*/ 312 h 510"/>
                  <a:gd name="T16" fmla="*/ 141 w 992"/>
                  <a:gd name="T17" fmla="*/ 227 h 510"/>
                  <a:gd name="T18" fmla="*/ 170 w 992"/>
                  <a:gd name="T19" fmla="*/ 113 h 510"/>
                  <a:gd name="T20" fmla="*/ 368 w 992"/>
                  <a:gd name="T21" fmla="*/ 113 h 510"/>
                  <a:gd name="T22" fmla="*/ 453 w 992"/>
                  <a:gd name="T23" fmla="*/ 85 h 510"/>
                  <a:gd name="T24" fmla="*/ 510 w 992"/>
                  <a:gd name="T25" fmla="*/ 0 h 510"/>
                  <a:gd name="T26" fmla="*/ 623 w 992"/>
                  <a:gd name="T27" fmla="*/ 85 h 510"/>
                  <a:gd name="T28" fmla="*/ 680 w 992"/>
                  <a:gd name="T29" fmla="*/ 85 h 510"/>
                  <a:gd name="T30" fmla="*/ 822 w 992"/>
                  <a:gd name="T31" fmla="*/ 85 h 510"/>
                  <a:gd name="T32" fmla="*/ 992 w 992"/>
                  <a:gd name="T33" fmla="*/ 312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2" h="510">
                    <a:moveTo>
                      <a:pt x="992" y="312"/>
                    </a:moveTo>
                    <a:lnTo>
                      <a:pt x="850" y="510"/>
                    </a:lnTo>
                    <a:lnTo>
                      <a:pt x="737" y="510"/>
                    </a:lnTo>
                    <a:lnTo>
                      <a:pt x="652" y="425"/>
                    </a:lnTo>
                    <a:lnTo>
                      <a:pt x="538" y="340"/>
                    </a:lnTo>
                    <a:lnTo>
                      <a:pt x="340" y="312"/>
                    </a:lnTo>
                    <a:lnTo>
                      <a:pt x="56" y="369"/>
                    </a:lnTo>
                    <a:lnTo>
                      <a:pt x="0" y="312"/>
                    </a:lnTo>
                    <a:lnTo>
                      <a:pt x="141" y="227"/>
                    </a:lnTo>
                    <a:lnTo>
                      <a:pt x="170" y="113"/>
                    </a:lnTo>
                    <a:lnTo>
                      <a:pt x="368" y="113"/>
                    </a:lnTo>
                    <a:lnTo>
                      <a:pt x="453" y="85"/>
                    </a:lnTo>
                    <a:lnTo>
                      <a:pt x="510" y="0"/>
                    </a:lnTo>
                    <a:lnTo>
                      <a:pt x="623" y="85"/>
                    </a:lnTo>
                    <a:lnTo>
                      <a:pt x="680" y="85"/>
                    </a:lnTo>
                    <a:lnTo>
                      <a:pt x="822" y="85"/>
                    </a:lnTo>
                    <a:lnTo>
                      <a:pt x="992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4016" y="1849"/>
                <a:ext cx="1021" cy="879"/>
              </a:xfrm>
              <a:custGeom>
                <a:avLst/>
                <a:gdLst>
                  <a:gd name="T0" fmla="*/ 312 w 1021"/>
                  <a:gd name="T1" fmla="*/ 0 h 879"/>
                  <a:gd name="T2" fmla="*/ 312 w 1021"/>
                  <a:gd name="T3" fmla="*/ 85 h 879"/>
                  <a:gd name="T4" fmla="*/ 199 w 1021"/>
                  <a:gd name="T5" fmla="*/ 255 h 879"/>
                  <a:gd name="T6" fmla="*/ 227 w 1021"/>
                  <a:gd name="T7" fmla="*/ 284 h 879"/>
                  <a:gd name="T8" fmla="*/ 199 w 1021"/>
                  <a:gd name="T9" fmla="*/ 369 h 879"/>
                  <a:gd name="T10" fmla="*/ 312 w 1021"/>
                  <a:gd name="T11" fmla="*/ 454 h 879"/>
                  <a:gd name="T12" fmla="*/ 312 w 1021"/>
                  <a:gd name="T13" fmla="*/ 539 h 879"/>
                  <a:gd name="T14" fmla="*/ 199 w 1021"/>
                  <a:gd name="T15" fmla="*/ 595 h 879"/>
                  <a:gd name="T16" fmla="*/ 0 w 1021"/>
                  <a:gd name="T17" fmla="*/ 624 h 879"/>
                  <a:gd name="T18" fmla="*/ 0 w 1021"/>
                  <a:gd name="T19" fmla="*/ 709 h 879"/>
                  <a:gd name="T20" fmla="*/ 57 w 1021"/>
                  <a:gd name="T21" fmla="*/ 794 h 879"/>
                  <a:gd name="T22" fmla="*/ 170 w 1021"/>
                  <a:gd name="T23" fmla="*/ 822 h 879"/>
                  <a:gd name="T24" fmla="*/ 199 w 1021"/>
                  <a:gd name="T25" fmla="*/ 879 h 879"/>
                  <a:gd name="T26" fmla="*/ 340 w 1021"/>
                  <a:gd name="T27" fmla="*/ 794 h 879"/>
                  <a:gd name="T28" fmla="*/ 369 w 1021"/>
                  <a:gd name="T29" fmla="*/ 680 h 879"/>
                  <a:gd name="T30" fmla="*/ 567 w 1021"/>
                  <a:gd name="T31" fmla="*/ 680 h 879"/>
                  <a:gd name="T32" fmla="*/ 652 w 1021"/>
                  <a:gd name="T33" fmla="*/ 652 h 879"/>
                  <a:gd name="T34" fmla="*/ 709 w 1021"/>
                  <a:gd name="T35" fmla="*/ 567 h 879"/>
                  <a:gd name="T36" fmla="*/ 822 w 1021"/>
                  <a:gd name="T37" fmla="*/ 652 h 879"/>
                  <a:gd name="T38" fmla="*/ 1021 w 1021"/>
                  <a:gd name="T39" fmla="*/ 652 h 879"/>
                  <a:gd name="T40" fmla="*/ 1021 w 1021"/>
                  <a:gd name="T41" fmla="*/ 567 h 879"/>
                  <a:gd name="T42" fmla="*/ 964 w 1021"/>
                  <a:gd name="T43" fmla="*/ 454 h 879"/>
                  <a:gd name="T44" fmla="*/ 936 w 1021"/>
                  <a:gd name="T45" fmla="*/ 199 h 879"/>
                  <a:gd name="T46" fmla="*/ 879 w 1021"/>
                  <a:gd name="T47" fmla="*/ 227 h 879"/>
                  <a:gd name="T48" fmla="*/ 766 w 1021"/>
                  <a:gd name="T49" fmla="*/ 28 h 879"/>
                  <a:gd name="T50" fmla="*/ 652 w 1021"/>
                  <a:gd name="T51" fmla="*/ 85 h 879"/>
                  <a:gd name="T52" fmla="*/ 567 w 1021"/>
                  <a:gd name="T53" fmla="*/ 28 h 879"/>
                  <a:gd name="T54" fmla="*/ 454 w 1021"/>
                  <a:gd name="T55" fmla="*/ 142 h 879"/>
                  <a:gd name="T56" fmla="*/ 312 w 1021"/>
                  <a:gd name="T57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1" h="879">
                    <a:moveTo>
                      <a:pt x="312" y="0"/>
                    </a:moveTo>
                    <a:lnTo>
                      <a:pt x="312" y="85"/>
                    </a:lnTo>
                    <a:lnTo>
                      <a:pt x="199" y="255"/>
                    </a:lnTo>
                    <a:lnTo>
                      <a:pt x="227" y="284"/>
                    </a:lnTo>
                    <a:lnTo>
                      <a:pt x="199" y="369"/>
                    </a:lnTo>
                    <a:lnTo>
                      <a:pt x="312" y="454"/>
                    </a:lnTo>
                    <a:lnTo>
                      <a:pt x="312" y="539"/>
                    </a:lnTo>
                    <a:lnTo>
                      <a:pt x="199" y="595"/>
                    </a:lnTo>
                    <a:lnTo>
                      <a:pt x="0" y="624"/>
                    </a:lnTo>
                    <a:lnTo>
                      <a:pt x="0" y="709"/>
                    </a:lnTo>
                    <a:lnTo>
                      <a:pt x="57" y="794"/>
                    </a:lnTo>
                    <a:lnTo>
                      <a:pt x="170" y="822"/>
                    </a:lnTo>
                    <a:lnTo>
                      <a:pt x="199" y="879"/>
                    </a:lnTo>
                    <a:lnTo>
                      <a:pt x="340" y="794"/>
                    </a:lnTo>
                    <a:lnTo>
                      <a:pt x="369" y="680"/>
                    </a:lnTo>
                    <a:lnTo>
                      <a:pt x="567" y="680"/>
                    </a:lnTo>
                    <a:lnTo>
                      <a:pt x="652" y="652"/>
                    </a:lnTo>
                    <a:lnTo>
                      <a:pt x="709" y="567"/>
                    </a:lnTo>
                    <a:lnTo>
                      <a:pt x="822" y="652"/>
                    </a:lnTo>
                    <a:lnTo>
                      <a:pt x="1021" y="652"/>
                    </a:lnTo>
                    <a:lnTo>
                      <a:pt x="1021" y="567"/>
                    </a:lnTo>
                    <a:lnTo>
                      <a:pt x="964" y="454"/>
                    </a:lnTo>
                    <a:lnTo>
                      <a:pt x="936" y="199"/>
                    </a:lnTo>
                    <a:lnTo>
                      <a:pt x="879" y="227"/>
                    </a:lnTo>
                    <a:lnTo>
                      <a:pt x="766" y="28"/>
                    </a:lnTo>
                    <a:lnTo>
                      <a:pt x="652" y="85"/>
                    </a:lnTo>
                    <a:lnTo>
                      <a:pt x="567" y="28"/>
                    </a:lnTo>
                    <a:lnTo>
                      <a:pt x="454" y="142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>
              <a:off x="1087877" y="3048099"/>
              <a:ext cx="8403672" cy="7263408"/>
              <a:chOff x="1087877" y="3048099"/>
              <a:chExt cx="8403672" cy="7263408"/>
            </a:xfrm>
          </p:grpSpPr>
          <p:sp>
            <p:nvSpPr>
              <p:cNvPr id="46" name="正方形/長方形 45"/>
              <p:cNvSpPr/>
              <p:nvPr/>
            </p:nvSpPr>
            <p:spPr>
              <a:xfrm>
                <a:off x="3585369" y="48245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甲府市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903501" y="338703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丹波山村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7285257" y="40521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小菅村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4370927" y="7012086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富士河口湖町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785360" y="8022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鳴沢村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528479" y="80863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山中湖村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6356570" y="74843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忍野村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816720" y="70836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道志村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6128190" y="6694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西桂町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180813" y="55936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1860868" y="65628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富士川町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2438302" y="10003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2678490" y="8043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身延町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087877" y="7570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早川町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894824" y="663575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市川三郷町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3404711" y="59754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中央市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706488" y="46547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甲州市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8563090" y="53657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上野原市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621213" y="5943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笛吹市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202427" y="4212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甲斐市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861918" y="30480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1522220" y="5444649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南アルプス市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953841" y="44672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韮崎市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939183" y="5269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4671438" y="35219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山梨市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6956071" y="66262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都留市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413949" y="802252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富士吉田市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225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650" y="1539875"/>
            <a:ext cx="9370899" cy="9586913"/>
            <a:chOff x="120650" y="1539875"/>
            <a:chExt cx="9370899" cy="9586913"/>
          </a:xfrm>
        </p:grpSpPr>
        <p:grpSp>
          <p:nvGrpSpPr>
            <p:cNvPr id="15651" name="Group 291"/>
            <p:cNvGrpSpPr>
              <a:grpSpLocks/>
            </p:cNvGrpSpPr>
            <p:nvPr/>
          </p:nvGrpSpPr>
          <p:grpSpPr bwMode="auto">
            <a:xfrm>
              <a:off x="120650" y="1539875"/>
              <a:ext cx="9359900" cy="9586913"/>
              <a:chOff x="76" y="970"/>
              <a:chExt cx="5896" cy="6039"/>
            </a:xfrm>
          </p:grpSpPr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387" y="3407"/>
                <a:ext cx="1190" cy="2607"/>
              </a:xfrm>
              <a:custGeom>
                <a:avLst/>
                <a:gdLst>
                  <a:gd name="T0" fmla="*/ 0 w 1191"/>
                  <a:gd name="T1" fmla="*/ 57 h 2608"/>
                  <a:gd name="T2" fmla="*/ 57 w 1191"/>
                  <a:gd name="T3" fmla="*/ 0 h 2608"/>
                  <a:gd name="T4" fmla="*/ 284 w 1191"/>
                  <a:gd name="T5" fmla="*/ 57 h 2608"/>
                  <a:gd name="T6" fmla="*/ 369 w 1191"/>
                  <a:gd name="T7" fmla="*/ 29 h 2608"/>
                  <a:gd name="T8" fmla="*/ 511 w 1191"/>
                  <a:gd name="T9" fmla="*/ 57 h 2608"/>
                  <a:gd name="T10" fmla="*/ 539 w 1191"/>
                  <a:gd name="T11" fmla="*/ 114 h 2608"/>
                  <a:gd name="T12" fmla="*/ 511 w 1191"/>
                  <a:gd name="T13" fmla="*/ 369 h 2608"/>
                  <a:gd name="T14" fmla="*/ 596 w 1191"/>
                  <a:gd name="T15" fmla="*/ 312 h 2608"/>
                  <a:gd name="T16" fmla="*/ 653 w 1191"/>
                  <a:gd name="T17" fmla="*/ 312 h 2608"/>
                  <a:gd name="T18" fmla="*/ 653 w 1191"/>
                  <a:gd name="T19" fmla="*/ 426 h 2608"/>
                  <a:gd name="T20" fmla="*/ 738 w 1191"/>
                  <a:gd name="T21" fmla="*/ 426 h 2608"/>
                  <a:gd name="T22" fmla="*/ 709 w 1191"/>
                  <a:gd name="T23" fmla="*/ 511 h 2608"/>
                  <a:gd name="T24" fmla="*/ 653 w 1191"/>
                  <a:gd name="T25" fmla="*/ 511 h 2608"/>
                  <a:gd name="T26" fmla="*/ 567 w 1191"/>
                  <a:gd name="T27" fmla="*/ 681 h 2608"/>
                  <a:gd name="T28" fmla="*/ 653 w 1191"/>
                  <a:gd name="T29" fmla="*/ 766 h 2608"/>
                  <a:gd name="T30" fmla="*/ 794 w 1191"/>
                  <a:gd name="T31" fmla="*/ 766 h 2608"/>
                  <a:gd name="T32" fmla="*/ 766 w 1191"/>
                  <a:gd name="T33" fmla="*/ 907 h 2608"/>
                  <a:gd name="T34" fmla="*/ 823 w 1191"/>
                  <a:gd name="T35" fmla="*/ 1134 h 2608"/>
                  <a:gd name="T36" fmla="*/ 879 w 1191"/>
                  <a:gd name="T37" fmla="*/ 1134 h 2608"/>
                  <a:gd name="T38" fmla="*/ 908 w 1191"/>
                  <a:gd name="T39" fmla="*/ 1248 h 2608"/>
                  <a:gd name="T40" fmla="*/ 964 w 1191"/>
                  <a:gd name="T41" fmla="*/ 1304 h 2608"/>
                  <a:gd name="T42" fmla="*/ 936 w 1191"/>
                  <a:gd name="T43" fmla="*/ 1446 h 2608"/>
                  <a:gd name="T44" fmla="*/ 964 w 1191"/>
                  <a:gd name="T45" fmla="*/ 1560 h 2608"/>
                  <a:gd name="T46" fmla="*/ 1078 w 1191"/>
                  <a:gd name="T47" fmla="*/ 1588 h 2608"/>
                  <a:gd name="T48" fmla="*/ 1021 w 1191"/>
                  <a:gd name="T49" fmla="*/ 1645 h 2608"/>
                  <a:gd name="T50" fmla="*/ 1191 w 1191"/>
                  <a:gd name="T51" fmla="*/ 1786 h 2608"/>
                  <a:gd name="T52" fmla="*/ 1191 w 1191"/>
                  <a:gd name="T53" fmla="*/ 1900 h 2608"/>
                  <a:gd name="T54" fmla="*/ 1106 w 1191"/>
                  <a:gd name="T55" fmla="*/ 1928 h 2608"/>
                  <a:gd name="T56" fmla="*/ 1021 w 1191"/>
                  <a:gd name="T57" fmla="*/ 2013 h 2608"/>
                  <a:gd name="T58" fmla="*/ 1021 w 1191"/>
                  <a:gd name="T59" fmla="*/ 2127 h 2608"/>
                  <a:gd name="T60" fmla="*/ 908 w 1191"/>
                  <a:gd name="T61" fmla="*/ 2268 h 2608"/>
                  <a:gd name="T62" fmla="*/ 766 w 1191"/>
                  <a:gd name="T63" fmla="*/ 2212 h 2608"/>
                  <a:gd name="T64" fmla="*/ 681 w 1191"/>
                  <a:gd name="T65" fmla="*/ 2467 h 2608"/>
                  <a:gd name="T66" fmla="*/ 624 w 1191"/>
                  <a:gd name="T67" fmla="*/ 2438 h 2608"/>
                  <a:gd name="T68" fmla="*/ 312 w 1191"/>
                  <a:gd name="T69" fmla="*/ 2608 h 2608"/>
                  <a:gd name="T70" fmla="*/ 171 w 1191"/>
                  <a:gd name="T71" fmla="*/ 2495 h 2608"/>
                  <a:gd name="T72" fmla="*/ 142 w 1191"/>
                  <a:gd name="T73" fmla="*/ 2410 h 2608"/>
                  <a:gd name="T74" fmla="*/ 171 w 1191"/>
                  <a:gd name="T75" fmla="*/ 2325 h 2608"/>
                  <a:gd name="T76" fmla="*/ 114 w 1191"/>
                  <a:gd name="T77" fmla="*/ 2155 h 2608"/>
                  <a:gd name="T78" fmla="*/ 29 w 1191"/>
                  <a:gd name="T79" fmla="*/ 2098 h 2608"/>
                  <a:gd name="T80" fmla="*/ 199 w 1191"/>
                  <a:gd name="T81" fmla="*/ 1815 h 2608"/>
                  <a:gd name="T82" fmla="*/ 171 w 1191"/>
                  <a:gd name="T83" fmla="*/ 1531 h 2608"/>
                  <a:gd name="T84" fmla="*/ 114 w 1191"/>
                  <a:gd name="T85" fmla="*/ 1503 h 2608"/>
                  <a:gd name="T86" fmla="*/ 86 w 1191"/>
                  <a:gd name="T87" fmla="*/ 1418 h 2608"/>
                  <a:gd name="T88" fmla="*/ 171 w 1191"/>
                  <a:gd name="T89" fmla="*/ 1361 h 2608"/>
                  <a:gd name="T90" fmla="*/ 199 w 1191"/>
                  <a:gd name="T91" fmla="*/ 1106 h 2608"/>
                  <a:gd name="T92" fmla="*/ 256 w 1191"/>
                  <a:gd name="T93" fmla="*/ 1021 h 2608"/>
                  <a:gd name="T94" fmla="*/ 199 w 1191"/>
                  <a:gd name="T95" fmla="*/ 907 h 2608"/>
                  <a:gd name="T96" fmla="*/ 199 w 1191"/>
                  <a:gd name="T97" fmla="*/ 737 h 2608"/>
                  <a:gd name="T98" fmla="*/ 142 w 1191"/>
                  <a:gd name="T99" fmla="*/ 681 h 2608"/>
                  <a:gd name="T100" fmla="*/ 57 w 1191"/>
                  <a:gd name="T101" fmla="*/ 511 h 2608"/>
                  <a:gd name="T102" fmla="*/ 114 w 1191"/>
                  <a:gd name="T103" fmla="*/ 397 h 2608"/>
                  <a:gd name="T104" fmla="*/ 0 w 1191"/>
                  <a:gd name="T105" fmla="*/ 199 h 2608"/>
                  <a:gd name="T106" fmla="*/ 0 w 1191"/>
                  <a:gd name="T107" fmla="*/ 57 h 2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91" h="2608">
                    <a:moveTo>
                      <a:pt x="0" y="57"/>
                    </a:moveTo>
                    <a:lnTo>
                      <a:pt x="57" y="0"/>
                    </a:lnTo>
                    <a:lnTo>
                      <a:pt x="284" y="57"/>
                    </a:lnTo>
                    <a:lnTo>
                      <a:pt x="369" y="29"/>
                    </a:lnTo>
                    <a:lnTo>
                      <a:pt x="511" y="57"/>
                    </a:lnTo>
                    <a:lnTo>
                      <a:pt x="539" y="114"/>
                    </a:lnTo>
                    <a:lnTo>
                      <a:pt x="511" y="369"/>
                    </a:lnTo>
                    <a:lnTo>
                      <a:pt x="596" y="312"/>
                    </a:lnTo>
                    <a:lnTo>
                      <a:pt x="653" y="312"/>
                    </a:lnTo>
                    <a:lnTo>
                      <a:pt x="653" y="426"/>
                    </a:lnTo>
                    <a:lnTo>
                      <a:pt x="738" y="426"/>
                    </a:lnTo>
                    <a:lnTo>
                      <a:pt x="709" y="511"/>
                    </a:lnTo>
                    <a:lnTo>
                      <a:pt x="653" y="511"/>
                    </a:lnTo>
                    <a:lnTo>
                      <a:pt x="567" y="681"/>
                    </a:lnTo>
                    <a:lnTo>
                      <a:pt x="653" y="766"/>
                    </a:lnTo>
                    <a:lnTo>
                      <a:pt x="794" y="766"/>
                    </a:lnTo>
                    <a:lnTo>
                      <a:pt x="766" y="907"/>
                    </a:lnTo>
                    <a:lnTo>
                      <a:pt x="823" y="1134"/>
                    </a:lnTo>
                    <a:lnTo>
                      <a:pt x="879" y="1134"/>
                    </a:lnTo>
                    <a:lnTo>
                      <a:pt x="908" y="1248"/>
                    </a:lnTo>
                    <a:lnTo>
                      <a:pt x="964" y="1304"/>
                    </a:lnTo>
                    <a:lnTo>
                      <a:pt x="936" y="1446"/>
                    </a:lnTo>
                    <a:lnTo>
                      <a:pt x="964" y="1560"/>
                    </a:lnTo>
                    <a:lnTo>
                      <a:pt x="1078" y="1588"/>
                    </a:lnTo>
                    <a:lnTo>
                      <a:pt x="1021" y="1645"/>
                    </a:lnTo>
                    <a:lnTo>
                      <a:pt x="1191" y="1786"/>
                    </a:lnTo>
                    <a:lnTo>
                      <a:pt x="1191" y="1900"/>
                    </a:lnTo>
                    <a:lnTo>
                      <a:pt x="1106" y="1928"/>
                    </a:lnTo>
                    <a:lnTo>
                      <a:pt x="1021" y="2013"/>
                    </a:lnTo>
                    <a:lnTo>
                      <a:pt x="1021" y="2127"/>
                    </a:lnTo>
                    <a:lnTo>
                      <a:pt x="908" y="2268"/>
                    </a:lnTo>
                    <a:lnTo>
                      <a:pt x="766" y="2212"/>
                    </a:lnTo>
                    <a:lnTo>
                      <a:pt x="681" y="2467"/>
                    </a:lnTo>
                    <a:lnTo>
                      <a:pt x="624" y="2438"/>
                    </a:lnTo>
                    <a:lnTo>
                      <a:pt x="312" y="2608"/>
                    </a:lnTo>
                    <a:lnTo>
                      <a:pt x="171" y="2495"/>
                    </a:lnTo>
                    <a:lnTo>
                      <a:pt x="142" y="2410"/>
                    </a:lnTo>
                    <a:lnTo>
                      <a:pt x="171" y="2325"/>
                    </a:lnTo>
                    <a:lnTo>
                      <a:pt x="114" y="2155"/>
                    </a:lnTo>
                    <a:lnTo>
                      <a:pt x="29" y="2098"/>
                    </a:lnTo>
                    <a:lnTo>
                      <a:pt x="199" y="1815"/>
                    </a:lnTo>
                    <a:lnTo>
                      <a:pt x="171" y="1531"/>
                    </a:lnTo>
                    <a:lnTo>
                      <a:pt x="114" y="1503"/>
                    </a:lnTo>
                    <a:lnTo>
                      <a:pt x="86" y="1418"/>
                    </a:lnTo>
                    <a:lnTo>
                      <a:pt x="171" y="1361"/>
                    </a:lnTo>
                    <a:lnTo>
                      <a:pt x="199" y="1106"/>
                    </a:lnTo>
                    <a:lnTo>
                      <a:pt x="256" y="1021"/>
                    </a:lnTo>
                    <a:lnTo>
                      <a:pt x="199" y="907"/>
                    </a:lnTo>
                    <a:lnTo>
                      <a:pt x="199" y="737"/>
                    </a:lnTo>
                    <a:lnTo>
                      <a:pt x="142" y="681"/>
                    </a:lnTo>
                    <a:lnTo>
                      <a:pt x="57" y="511"/>
                    </a:lnTo>
                    <a:lnTo>
                      <a:pt x="114" y="397"/>
                    </a:lnTo>
                    <a:lnTo>
                      <a:pt x="0" y="199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1068" y="4401"/>
                <a:ext cx="1616" cy="1672"/>
              </a:xfrm>
              <a:custGeom>
                <a:avLst/>
                <a:gdLst>
                  <a:gd name="T0" fmla="*/ 283 w 1616"/>
                  <a:gd name="T1" fmla="*/ 311 h 1672"/>
                  <a:gd name="T2" fmla="*/ 255 w 1616"/>
                  <a:gd name="T3" fmla="*/ 453 h 1672"/>
                  <a:gd name="T4" fmla="*/ 283 w 1616"/>
                  <a:gd name="T5" fmla="*/ 567 h 1672"/>
                  <a:gd name="T6" fmla="*/ 397 w 1616"/>
                  <a:gd name="T7" fmla="*/ 595 h 1672"/>
                  <a:gd name="T8" fmla="*/ 340 w 1616"/>
                  <a:gd name="T9" fmla="*/ 652 h 1672"/>
                  <a:gd name="T10" fmla="*/ 510 w 1616"/>
                  <a:gd name="T11" fmla="*/ 793 h 1672"/>
                  <a:gd name="T12" fmla="*/ 510 w 1616"/>
                  <a:gd name="T13" fmla="*/ 907 h 1672"/>
                  <a:gd name="T14" fmla="*/ 425 w 1616"/>
                  <a:gd name="T15" fmla="*/ 935 h 1672"/>
                  <a:gd name="T16" fmla="*/ 340 w 1616"/>
                  <a:gd name="T17" fmla="*/ 1020 h 1672"/>
                  <a:gd name="T18" fmla="*/ 340 w 1616"/>
                  <a:gd name="T19" fmla="*/ 1134 h 1672"/>
                  <a:gd name="T20" fmla="*/ 227 w 1616"/>
                  <a:gd name="T21" fmla="*/ 1275 h 1672"/>
                  <a:gd name="T22" fmla="*/ 85 w 1616"/>
                  <a:gd name="T23" fmla="*/ 1219 h 1672"/>
                  <a:gd name="T24" fmla="*/ 0 w 1616"/>
                  <a:gd name="T25" fmla="*/ 1474 h 1672"/>
                  <a:gd name="T26" fmla="*/ 57 w 1616"/>
                  <a:gd name="T27" fmla="*/ 1530 h 1672"/>
                  <a:gd name="T28" fmla="*/ 113 w 1616"/>
                  <a:gd name="T29" fmla="*/ 1502 h 1672"/>
                  <a:gd name="T30" fmla="*/ 227 w 1616"/>
                  <a:gd name="T31" fmla="*/ 1672 h 1672"/>
                  <a:gd name="T32" fmla="*/ 368 w 1616"/>
                  <a:gd name="T33" fmla="*/ 1672 h 1672"/>
                  <a:gd name="T34" fmla="*/ 425 w 1616"/>
                  <a:gd name="T35" fmla="*/ 1587 h 1672"/>
                  <a:gd name="T36" fmla="*/ 652 w 1616"/>
                  <a:gd name="T37" fmla="*/ 1530 h 1672"/>
                  <a:gd name="T38" fmla="*/ 709 w 1616"/>
                  <a:gd name="T39" fmla="*/ 1587 h 1672"/>
                  <a:gd name="T40" fmla="*/ 850 w 1616"/>
                  <a:gd name="T41" fmla="*/ 1587 h 1672"/>
                  <a:gd name="T42" fmla="*/ 907 w 1616"/>
                  <a:gd name="T43" fmla="*/ 1474 h 1672"/>
                  <a:gd name="T44" fmla="*/ 850 w 1616"/>
                  <a:gd name="T45" fmla="*/ 1445 h 1672"/>
                  <a:gd name="T46" fmla="*/ 879 w 1616"/>
                  <a:gd name="T47" fmla="*/ 1304 h 1672"/>
                  <a:gd name="T48" fmla="*/ 935 w 1616"/>
                  <a:gd name="T49" fmla="*/ 1275 h 1672"/>
                  <a:gd name="T50" fmla="*/ 1020 w 1616"/>
                  <a:gd name="T51" fmla="*/ 1162 h 1672"/>
                  <a:gd name="T52" fmla="*/ 1077 w 1616"/>
                  <a:gd name="T53" fmla="*/ 1048 h 1672"/>
                  <a:gd name="T54" fmla="*/ 1191 w 1616"/>
                  <a:gd name="T55" fmla="*/ 1048 h 1672"/>
                  <a:gd name="T56" fmla="*/ 1219 w 1616"/>
                  <a:gd name="T57" fmla="*/ 963 h 1672"/>
                  <a:gd name="T58" fmla="*/ 1191 w 1616"/>
                  <a:gd name="T59" fmla="*/ 850 h 1672"/>
                  <a:gd name="T60" fmla="*/ 1502 w 1616"/>
                  <a:gd name="T61" fmla="*/ 567 h 1672"/>
                  <a:gd name="T62" fmla="*/ 1502 w 1616"/>
                  <a:gd name="T63" fmla="*/ 311 h 1672"/>
                  <a:gd name="T64" fmla="*/ 1587 w 1616"/>
                  <a:gd name="T65" fmla="*/ 283 h 1672"/>
                  <a:gd name="T66" fmla="*/ 1559 w 1616"/>
                  <a:gd name="T67" fmla="*/ 198 h 1672"/>
                  <a:gd name="T68" fmla="*/ 1616 w 1616"/>
                  <a:gd name="T69" fmla="*/ 85 h 1672"/>
                  <a:gd name="T70" fmla="*/ 1559 w 1616"/>
                  <a:gd name="T71" fmla="*/ 0 h 1672"/>
                  <a:gd name="T72" fmla="*/ 1332 w 1616"/>
                  <a:gd name="T73" fmla="*/ 28 h 1672"/>
                  <a:gd name="T74" fmla="*/ 1219 w 1616"/>
                  <a:gd name="T75" fmla="*/ 0 h 1672"/>
                  <a:gd name="T76" fmla="*/ 1134 w 1616"/>
                  <a:gd name="T77" fmla="*/ 85 h 1672"/>
                  <a:gd name="T78" fmla="*/ 1077 w 1616"/>
                  <a:gd name="T79" fmla="*/ 85 h 1672"/>
                  <a:gd name="T80" fmla="*/ 992 w 1616"/>
                  <a:gd name="T81" fmla="*/ 85 h 1672"/>
                  <a:gd name="T82" fmla="*/ 964 w 1616"/>
                  <a:gd name="T83" fmla="*/ 198 h 1672"/>
                  <a:gd name="T84" fmla="*/ 652 w 1616"/>
                  <a:gd name="T85" fmla="*/ 368 h 1672"/>
                  <a:gd name="T86" fmla="*/ 652 w 1616"/>
                  <a:gd name="T87" fmla="*/ 283 h 1672"/>
                  <a:gd name="T88" fmla="*/ 737 w 1616"/>
                  <a:gd name="T89" fmla="*/ 226 h 1672"/>
                  <a:gd name="T90" fmla="*/ 680 w 1616"/>
                  <a:gd name="T91" fmla="*/ 198 h 1672"/>
                  <a:gd name="T92" fmla="*/ 652 w 1616"/>
                  <a:gd name="T93" fmla="*/ 113 h 1672"/>
                  <a:gd name="T94" fmla="*/ 595 w 1616"/>
                  <a:gd name="T95" fmla="*/ 226 h 1672"/>
                  <a:gd name="T96" fmla="*/ 539 w 1616"/>
                  <a:gd name="T97" fmla="*/ 141 h 1672"/>
                  <a:gd name="T98" fmla="*/ 482 w 1616"/>
                  <a:gd name="T99" fmla="*/ 170 h 1672"/>
                  <a:gd name="T100" fmla="*/ 425 w 1616"/>
                  <a:gd name="T101" fmla="*/ 226 h 1672"/>
                  <a:gd name="T102" fmla="*/ 368 w 1616"/>
                  <a:gd name="T103" fmla="*/ 226 h 1672"/>
                  <a:gd name="T104" fmla="*/ 340 w 1616"/>
                  <a:gd name="T105" fmla="*/ 283 h 1672"/>
                  <a:gd name="T106" fmla="*/ 283 w 1616"/>
                  <a:gd name="T107" fmla="*/ 311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16" h="1672">
                    <a:moveTo>
                      <a:pt x="283" y="311"/>
                    </a:moveTo>
                    <a:lnTo>
                      <a:pt x="255" y="453"/>
                    </a:lnTo>
                    <a:lnTo>
                      <a:pt x="283" y="567"/>
                    </a:lnTo>
                    <a:lnTo>
                      <a:pt x="397" y="595"/>
                    </a:lnTo>
                    <a:lnTo>
                      <a:pt x="340" y="652"/>
                    </a:lnTo>
                    <a:lnTo>
                      <a:pt x="510" y="793"/>
                    </a:lnTo>
                    <a:lnTo>
                      <a:pt x="510" y="907"/>
                    </a:lnTo>
                    <a:lnTo>
                      <a:pt x="425" y="935"/>
                    </a:lnTo>
                    <a:lnTo>
                      <a:pt x="340" y="1020"/>
                    </a:lnTo>
                    <a:lnTo>
                      <a:pt x="340" y="1134"/>
                    </a:lnTo>
                    <a:lnTo>
                      <a:pt x="227" y="1275"/>
                    </a:lnTo>
                    <a:lnTo>
                      <a:pt x="85" y="1219"/>
                    </a:lnTo>
                    <a:lnTo>
                      <a:pt x="0" y="1474"/>
                    </a:lnTo>
                    <a:lnTo>
                      <a:pt x="57" y="1530"/>
                    </a:lnTo>
                    <a:lnTo>
                      <a:pt x="113" y="1502"/>
                    </a:lnTo>
                    <a:lnTo>
                      <a:pt x="227" y="1672"/>
                    </a:lnTo>
                    <a:lnTo>
                      <a:pt x="368" y="1672"/>
                    </a:lnTo>
                    <a:lnTo>
                      <a:pt x="425" y="1587"/>
                    </a:lnTo>
                    <a:lnTo>
                      <a:pt x="652" y="1530"/>
                    </a:lnTo>
                    <a:lnTo>
                      <a:pt x="709" y="1587"/>
                    </a:lnTo>
                    <a:lnTo>
                      <a:pt x="850" y="1587"/>
                    </a:lnTo>
                    <a:lnTo>
                      <a:pt x="907" y="1474"/>
                    </a:lnTo>
                    <a:lnTo>
                      <a:pt x="850" y="1445"/>
                    </a:lnTo>
                    <a:lnTo>
                      <a:pt x="879" y="1304"/>
                    </a:lnTo>
                    <a:lnTo>
                      <a:pt x="935" y="1275"/>
                    </a:lnTo>
                    <a:lnTo>
                      <a:pt x="1020" y="1162"/>
                    </a:lnTo>
                    <a:lnTo>
                      <a:pt x="1077" y="1048"/>
                    </a:lnTo>
                    <a:lnTo>
                      <a:pt x="1191" y="1048"/>
                    </a:lnTo>
                    <a:lnTo>
                      <a:pt x="1219" y="963"/>
                    </a:lnTo>
                    <a:lnTo>
                      <a:pt x="1191" y="850"/>
                    </a:lnTo>
                    <a:lnTo>
                      <a:pt x="1502" y="567"/>
                    </a:lnTo>
                    <a:lnTo>
                      <a:pt x="1502" y="311"/>
                    </a:lnTo>
                    <a:lnTo>
                      <a:pt x="1587" y="283"/>
                    </a:lnTo>
                    <a:lnTo>
                      <a:pt x="1559" y="198"/>
                    </a:lnTo>
                    <a:lnTo>
                      <a:pt x="1616" y="85"/>
                    </a:lnTo>
                    <a:lnTo>
                      <a:pt x="1559" y="0"/>
                    </a:lnTo>
                    <a:lnTo>
                      <a:pt x="1332" y="28"/>
                    </a:lnTo>
                    <a:lnTo>
                      <a:pt x="1219" y="0"/>
                    </a:lnTo>
                    <a:lnTo>
                      <a:pt x="1134" y="85"/>
                    </a:lnTo>
                    <a:lnTo>
                      <a:pt x="1077" y="85"/>
                    </a:lnTo>
                    <a:lnTo>
                      <a:pt x="992" y="85"/>
                    </a:lnTo>
                    <a:lnTo>
                      <a:pt x="964" y="198"/>
                    </a:lnTo>
                    <a:lnTo>
                      <a:pt x="652" y="368"/>
                    </a:lnTo>
                    <a:lnTo>
                      <a:pt x="652" y="283"/>
                    </a:lnTo>
                    <a:lnTo>
                      <a:pt x="737" y="226"/>
                    </a:lnTo>
                    <a:lnTo>
                      <a:pt x="680" y="198"/>
                    </a:lnTo>
                    <a:lnTo>
                      <a:pt x="652" y="113"/>
                    </a:lnTo>
                    <a:lnTo>
                      <a:pt x="595" y="226"/>
                    </a:lnTo>
                    <a:lnTo>
                      <a:pt x="539" y="141"/>
                    </a:lnTo>
                    <a:lnTo>
                      <a:pt x="482" y="170"/>
                    </a:lnTo>
                    <a:lnTo>
                      <a:pt x="425" y="226"/>
                    </a:lnTo>
                    <a:lnTo>
                      <a:pt x="368" y="226"/>
                    </a:lnTo>
                    <a:lnTo>
                      <a:pt x="340" y="283"/>
                    </a:lnTo>
                    <a:lnTo>
                      <a:pt x="283" y="3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1238" y="5449"/>
                <a:ext cx="1049" cy="1560"/>
              </a:xfrm>
              <a:custGeom>
                <a:avLst/>
                <a:gdLst>
                  <a:gd name="T0" fmla="*/ 1021 w 1049"/>
                  <a:gd name="T1" fmla="*/ 0 h 1560"/>
                  <a:gd name="T2" fmla="*/ 907 w 1049"/>
                  <a:gd name="T3" fmla="*/ 0 h 1560"/>
                  <a:gd name="T4" fmla="*/ 850 w 1049"/>
                  <a:gd name="T5" fmla="*/ 114 h 1560"/>
                  <a:gd name="T6" fmla="*/ 765 w 1049"/>
                  <a:gd name="T7" fmla="*/ 227 h 1560"/>
                  <a:gd name="T8" fmla="*/ 709 w 1049"/>
                  <a:gd name="T9" fmla="*/ 256 h 1560"/>
                  <a:gd name="T10" fmla="*/ 680 w 1049"/>
                  <a:gd name="T11" fmla="*/ 397 h 1560"/>
                  <a:gd name="T12" fmla="*/ 737 w 1049"/>
                  <a:gd name="T13" fmla="*/ 426 h 1560"/>
                  <a:gd name="T14" fmla="*/ 680 w 1049"/>
                  <a:gd name="T15" fmla="*/ 539 h 1560"/>
                  <a:gd name="T16" fmla="*/ 539 w 1049"/>
                  <a:gd name="T17" fmla="*/ 539 h 1560"/>
                  <a:gd name="T18" fmla="*/ 482 w 1049"/>
                  <a:gd name="T19" fmla="*/ 482 h 1560"/>
                  <a:gd name="T20" fmla="*/ 255 w 1049"/>
                  <a:gd name="T21" fmla="*/ 539 h 1560"/>
                  <a:gd name="T22" fmla="*/ 198 w 1049"/>
                  <a:gd name="T23" fmla="*/ 624 h 1560"/>
                  <a:gd name="T24" fmla="*/ 57 w 1049"/>
                  <a:gd name="T25" fmla="*/ 624 h 1560"/>
                  <a:gd name="T26" fmla="*/ 0 w 1049"/>
                  <a:gd name="T27" fmla="*/ 766 h 1560"/>
                  <a:gd name="T28" fmla="*/ 113 w 1049"/>
                  <a:gd name="T29" fmla="*/ 993 h 1560"/>
                  <a:gd name="T30" fmla="*/ 227 w 1049"/>
                  <a:gd name="T31" fmla="*/ 1361 h 1560"/>
                  <a:gd name="T32" fmla="*/ 312 w 1049"/>
                  <a:gd name="T33" fmla="*/ 1361 h 1560"/>
                  <a:gd name="T34" fmla="*/ 397 w 1049"/>
                  <a:gd name="T35" fmla="*/ 1503 h 1560"/>
                  <a:gd name="T36" fmla="*/ 765 w 1049"/>
                  <a:gd name="T37" fmla="*/ 1560 h 1560"/>
                  <a:gd name="T38" fmla="*/ 850 w 1049"/>
                  <a:gd name="T39" fmla="*/ 1503 h 1560"/>
                  <a:gd name="T40" fmla="*/ 879 w 1049"/>
                  <a:gd name="T41" fmla="*/ 1390 h 1560"/>
                  <a:gd name="T42" fmla="*/ 1049 w 1049"/>
                  <a:gd name="T43" fmla="*/ 1333 h 1560"/>
                  <a:gd name="T44" fmla="*/ 1021 w 1049"/>
                  <a:gd name="T45" fmla="*/ 1134 h 1560"/>
                  <a:gd name="T46" fmla="*/ 907 w 1049"/>
                  <a:gd name="T47" fmla="*/ 879 h 1560"/>
                  <a:gd name="T48" fmla="*/ 964 w 1049"/>
                  <a:gd name="T49" fmla="*/ 766 h 1560"/>
                  <a:gd name="T50" fmla="*/ 907 w 1049"/>
                  <a:gd name="T51" fmla="*/ 511 h 1560"/>
                  <a:gd name="T52" fmla="*/ 1049 w 1049"/>
                  <a:gd name="T53" fmla="*/ 341 h 1560"/>
                  <a:gd name="T54" fmla="*/ 1049 w 1049"/>
                  <a:gd name="T55" fmla="*/ 284 h 1560"/>
                  <a:gd name="T56" fmla="*/ 992 w 1049"/>
                  <a:gd name="T57" fmla="*/ 199 h 1560"/>
                  <a:gd name="T58" fmla="*/ 1021 w 1049"/>
                  <a:gd name="T59" fmla="*/ 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9" h="1560">
                    <a:moveTo>
                      <a:pt x="1021" y="0"/>
                    </a:moveTo>
                    <a:lnTo>
                      <a:pt x="907" y="0"/>
                    </a:lnTo>
                    <a:lnTo>
                      <a:pt x="850" y="114"/>
                    </a:lnTo>
                    <a:lnTo>
                      <a:pt x="765" y="227"/>
                    </a:lnTo>
                    <a:lnTo>
                      <a:pt x="709" y="256"/>
                    </a:lnTo>
                    <a:lnTo>
                      <a:pt x="680" y="397"/>
                    </a:lnTo>
                    <a:lnTo>
                      <a:pt x="737" y="426"/>
                    </a:lnTo>
                    <a:lnTo>
                      <a:pt x="680" y="539"/>
                    </a:lnTo>
                    <a:lnTo>
                      <a:pt x="539" y="539"/>
                    </a:lnTo>
                    <a:lnTo>
                      <a:pt x="482" y="482"/>
                    </a:lnTo>
                    <a:lnTo>
                      <a:pt x="255" y="539"/>
                    </a:lnTo>
                    <a:lnTo>
                      <a:pt x="198" y="624"/>
                    </a:lnTo>
                    <a:lnTo>
                      <a:pt x="57" y="624"/>
                    </a:lnTo>
                    <a:lnTo>
                      <a:pt x="0" y="766"/>
                    </a:lnTo>
                    <a:lnTo>
                      <a:pt x="113" y="993"/>
                    </a:lnTo>
                    <a:lnTo>
                      <a:pt x="227" y="1361"/>
                    </a:lnTo>
                    <a:lnTo>
                      <a:pt x="312" y="1361"/>
                    </a:lnTo>
                    <a:lnTo>
                      <a:pt x="397" y="1503"/>
                    </a:lnTo>
                    <a:lnTo>
                      <a:pt x="765" y="1560"/>
                    </a:lnTo>
                    <a:lnTo>
                      <a:pt x="850" y="1503"/>
                    </a:lnTo>
                    <a:lnTo>
                      <a:pt x="879" y="1390"/>
                    </a:lnTo>
                    <a:lnTo>
                      <a:pt x="1049" y="1333"/>
                    </a:lnTo>
                    <a:lnTo>
                      <a:pt x="1021" y="1134"/>
                    </a:lnTo>
                    <a:lnTo>
                      <a:pt x="907" y="879"/>
                    </a:lnTo>
                    <a:lnTo>
                      <a:pt x="964" y="766"/>
                    </a:lnTo>
                    <a:lnTo>
                      <a:pt x="907" y="511"/>
                    </a:lnTo>
                    <a:lnTo>
                      <a:pt x="1049" y="341"/>
                    </a:lnTo>
                    <a:lnTo>
                      <a:pt x="1049" y="284"/>
                    </a:lnTo>
                    <a:lnTo>
                      <a:pt x="992" y="199"/>
                    </a:lnTo>
                    <a:lnTo>
                      <a:pt x="102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202" y="1679"/>
                <a:ext cx="850" cy="2863"/>
              </a:xfrm>
              <a:custGeom>
                <a:avLst/>
                <a:gdLst>
                  <a:gd name="T0" fmla="*/ 425 w 850"/>
                  <a:gd name="T1" fmla="*/ 2722 h 2863"/>
                  <a:gd name="T2" fmla="*/ 397 w 850"/>
                  <a:gd name="T3" fmla="*/ 2636 h 2863"/>
                  <a:gd name="T4" fmla="*/ 453 w 850"/>
                  <a:gd name="T5" fmla="*/ 2551 h 2863"/>
                  <a:gd name="T6" fmla="*/ 397 w 850"/>
                  <a:gd name="T7" fmla="*/ 2466 h 2863"/>
                  <a:gd name="T8" fmla="*/ 340 w 850"/>
                  <a:gd name="T9" fmla="*/ 2381 h 2863"/>
                  <a:gd name="T10" fmla="*/ 283 w 850"/>
                  <a:gd name="T11" fmla="*/ 2240 h 2863"/>
                  <a:gd name="T12" fmla="*/ 198 w 850"/>
                  <a:gd name="T13" fmla="*/ 2013 h 2863"/>
                  <a:gd name="T14" fmla="*/ 170 w 850"/>
                  <a:gd name="T15" fmla="*/ 1871 h 2863"/>
                  <a:gd name="T16" fmla="*/ 198 w 850"/>
                  <a:gd name="T17" fmla="*/ 1758 h 2863"/>
                  <a:gd name="T18" fmla="*/ 85 w 850"/>
                  <a:gd name="T19" fmla="*/ 1758 h 2863"/>
                  <a:gd name="T20" fmla="*/ 57 w 850"/>
                  <a:gd name="T21" fmla="*/ 1616 h 2863"/>
                  <a:gd name="T22" fmla="*/ 0 w 850"/>
                  <a:gd name="T23" fmla="*/ 1304 h 2863"/>
                  <a:gd name="T24" fmla="*/ 283 w 850"/>
                  <a:gd name="T25" fmla="*/ 1049 h 2863"/>
                  <a:gd name="T26" fmla="*/ 227 w 850"/>
                  <a:gd name="T27" fmla="*/ 907 h 2863"/>
                  <a:gd name="T28" fmla="*/ 113 w 850"/>
                  <a:gd name="T29" fmla="*/ 737 h 2863"/>
                  <a:gd name="T30" fmla="*/ 170 w 850"/>
                  <a:gd name="T31" fmla="*/ 624 h 2863"/>
                  <a:gd name="T32" fmla="*/ 227 w 850"/>
                  <a:gd name="T33" fmla="*/ 482 h 2863"/>
                  <a:gd name="T34" fmla="*/ 283 w 850"/>
                  <a:gd name="T35" fmla="*/ 369 h 2863"/>
                  <a:gd name="T36" fmla="*/ 425 w 850"/>
                  <a:gd name="T37" fmla="*/ 255 h 2863"/>
                  <a:gd name="T38" fmla="*/ 539 w 850"/>
                  <a:gd name="T39" fmla="*/ 170 h 2863"/>
                  <a:gd name="T40" fmla="*/ 624 w 850"/>
                  <a:gd name="T41" fmla="*/ 57 h 2863"/>
                  <a:gd name="T42" fmla="*/ 850 w 850"/>
                  <a:gd name="T43" fmla="*/ 28 h 2863"/>
                  <a:gd name="T44" fmla="*/ 709 w 850"/>
                  <a:gd name="T45" fmla="*/ 255 h 2863"/>
                  <a:gd name="T46" fmla="*/ 709 w 850"/>
                  <a:gd name="T47" fmla="*/ 510 h 2863"/>
                  <a:gd name="T48" fmla="*/ 595 w 850"/>
                  <a:gd name="T49" fmla="*/ 737 h 2863"/>
                  <a:gd name="T50" fmla="*/ 453 w 850"/>
                  <a:gd name="T51" fmla="*/ 964 h 2863"/>
                  <a:gd name="T52" fmla="*/ 425 w 850"/>
                  <a:gd name="T53" fmla="*/ 1134 h 2863"/>
                  <a:gd name="T54" fmla="*/ 595 w 850"/>
                  <a:gd name="T55" fmla="*/ 1276 h 2863"/>
                  <a:gd name="T56" fmla="*/ 624 w 850"/>
                  <a:gd name="T57" fmla="*/ 1417 h 2863"/>
                  <a:gd name="T58" fmla="*/ 652 w 850"/>
                  <a:gd name="T59" fmla="*/ 1729 h 2863"/>
                  <a:gd name="T60" fmla="*/ 453 w 850"/>
                  <a:gd name="T61" fmla="*/ 1843 h 2863"/>
                  <a:gd name="T62" fmla="*/ 567 w 850"/>
                  <a:gd name="T63" fmla="*/ 2070 h 2863"/>
                  <a:gd name="T64" fmla="*/ 425 w 850"/>
                  <a:gd name="T65" fmla="*/ 2240 h 2863"/>
                  <a:gd name="T66" fmla="*/ 624 w 850"/>
                  <a:gd name="T67" fmla="*/ 2438 h 2863"/>
                  <a:gd name="T68" fmla="*/ 737 w 850"/>
                  <a:gd name="T69" fmla="*/ 2580 h 2863"/>
                  <a:gd name="T70" fmla="*/ 595 w 850"/>
                  <a:gd name="T71" fmla="*/ 2863 h 2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50" h="2863">
                    <a:moveTo>
                      <a:pt x="482" y="2807"/>
                    </a:moveTo>
                    <a:lnTo>
                      <a:pt x="425" y="2722"/>
                    </a:lnTo>
                    <a:lnTo>
                      <a:pt x="453" y="2693"/>
                    </a:lnTo>
                    <a:lnTo>
                      <a:pt x="397" y="2636"/>
                    </a:lnTo>
                    <a:lnTo>
                      <a:pt x="397" y="2580"/>
                    </a:lnTo>
                    <a:lnTo>
                      <a:pt x="453" y="2551"/>
                    </a:lnTo>
                    <a:lnTo>
                      <a:pt x="453" y="2466"/>
                    </a:lnTo>
                    <a:lnTo>
                      <a:pt x="397" y="2466"/>
                    </a:lnTo>
                    <a:lnTo>
                      <a:pt x="368" y="2438"/>
                    </a:lnTo>
                    <a:lnTo>
                      <a:pt x="340" y="2381"/>
                    </a:lnTo>
                    <a:lnTo>
                      <a:pt x="340" y="2296"/>
                    </a:lnTo>
                    <a:lnTo>
                      <a:pt x="283" y="2240"/>
                    </a:lnTo>
                    <a:lnTo>
                      <a:pt x="227" y="2041"/>
                    </a:lnTo>
                    <a:lnTo>
                      <a:pt x="198" y="2013"/>
                    </a:lnTo>
                    <a:lnTo>
                      <a:pt x="198" y="1928"/>
                    </a:lnTo>
                    <a:lnTo>
                      <a:pt x="170" y="1871"/>
                    </a:lnTo>
                    <a:lnTo>
                      <a:pt x="142" y="1786"/>
                    </a:lnTo>
                    <a:lnTo>
                      <a:pt x="198" y="1758"/>
                    </a:lnTo>
                    <a:lnTo>
                      <a:pt x="170" y="1729"/>
                    </a:lnTo>
                    <a:lnTo>
                      <a:pt x="85" y="1758"/>
                    </a:lnTo>
                    <a:lnTo>
                      <a:pt x="57" y="1701"/>
                    </a:lnTo>
                    <a:lnTo>
                      <a:pt x="57" y="1616"/>
                    </a:lnTo>
                    <a:lnTo>
                      <a:pt x="113" y="1559"/>
                    </a:lnTo>
                    <a:lnTo>
                      <a:pt x="0" y="1304"/>
                    </a:lnTo>
                    <a:lnTo>
                      <a:pt x="170" y="1219"/>
                    </a:lnTo>
                    <a:lnTo>
                      <a:pt x="283" y="1049"/>
                    </a:lnTo>
                    <a:lnTo>
                      <a:pt x="198" y="964"/>
                    </a:lnTo>
                    <a:lnTo>
                      <a:pt x="227" y="907"/>
                    </a:lnTo>
                    <a:lnTo>
                      <a:pt x="142" y="879"/>
                    </a:lnTo>
                    <a:lnTo>
                      <a:pt x="113" y="737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170" y="510"/>
                    </a:lnTo>
                    <a:lnTo>
                      <a:pt x="227" y="482"/>
                    </a:lnTo>
                    <a:lnTo>
                      <a:pt x="198" y="425"/>
                    </a:lnTo>
                    <a:lnTo>
                      <a:pt x="283" y="369"/>
                    </a:lnTo>
                    <a:lnTo>
                      <a:pt x="368" y="397"/>
                    </a:lnTo>
                    <a:lnTo>
                      <a:pt x="425" y="255"/>
                    </a:lnTo>
                    <a:lnTo>
                      <a:pt x="510" y="255"/>
                    </a:lnTo>
                    <a:lnTo>
                      <a:pt x="539" y="170"/>
                    </a:lnTo>
                    <a:lnTo>
                      <a:pt x="595" y="142"/>
                    </a:lnTo>
                    <a:lnTo>
                      <a:pt x="624" y="57"/>
                    </a:lnTo>
                    <a:lnTo>
                      <a:pt x="822" y="0"/>
                    </a:lnTo>
                    <a:lnTo>
                      <a:pt x="850" y="28"/>
                    </a:lnTo>
                    <a:lnTo>
                      <a:pt x="680" y="198"/>
                    </a:lnTo>
                    <a:lnTo>
                      <a:pt x="709" y="255"/>
                    </a:lnTo>
                    <a:lnTo>
                      <a:pt x="652" y="425"/>
                    </a:lnTo>
                    <a:lnTo>
                      <a:pt x="709" y="510"/>
                    </a:lnTo>
                    <a:lnTo>
                      <a:pt x="567" y="680"/>
                    </a:lnTo>
                    <a:lnTo>
                      <a:pt x="595" y="737"/>
                    </a:lnTo>
                    <a:lnTo>
                      <a:pt x="510" y="822"/>
                    </a:lnTo>
                    <a:lnTo>
                      <a:pt x="453" y="964"/>
                    </a:lnTo>
                    <a:lnTo>
                      <a:pt x="453" y="1077"/>
                    </a:lnTo>
                    <a:lnTo>
                      <a:pt x="425" y="1134"/>
                    </a:lnTo>
                    <a:lnTo>
                      <a:pt x="624" y="1191"/>
                    </a:lnTo>
                    <a:lnTo>
                      <a:pt x="595" y="1276"/>
                    </a:lnTo>
                    <a:lnTo>
                      <a:pt x="624" y="1361"/>
                    </a:lnTo>
                    <a:lnTo>
                      <a:pt x="624" y="1417"/>
                    </a:lnTo>
                    <a:lnTo>
                      <a:pt x="539" y="1417"/>
                    </a:lnTo>
                    <a:lnTo>
                      <a:pt x="652" y="1729"/>
                    </a:lnTo>
                    <a:lnTo>
                      <a:pt x="567" y="1786"/>
                    </a:lnTo>
                    <a:lnTo>
                      <a:pt x="453" y="1843"/>
                    </a:lnTo>
                    <a:lnTo>
                      <a:pt x="453" y="1984"/>
                    </a:lnTo>
                    <a:lnTo>
                      <a:pt x="567" y="2070"/>
                    </a:lnTo>
                    <a:lnTo>
                      <a:pt x="425" y="2126"/>
                    </a:lnTo>
                    <a:lnTo>
                      <a:pt x="425" y="2240"/>
                    </a:lnTo>
                    <a:lnTo>
                      <a:pt x="567" y="2296"/>
                    </a:lnTo>
                    <a:lnTo>
                      <a:pt x="624" y="2438"/>
                    </a:lnTo>
                    <a:lnTo>
                      <a:pt x="595" y="2495"/>
                    </a:lnTo>
                    <a:lnTo>
                      <a:pt x="737" y="2580"/>
                    </a:lnTo>
                    <a:lnTo>
                      <a:pt x="794" y="2750"/>
                    </a:lnTo>
                    <a:lnTo>
                      <a:pt x="595" y="2863"/>
                    </a:lnTo>
                    <a:lnTo>
                      <a:pt x="482" y="28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161" y="970"/>
                <a:ext cx="2665" cy="1985"/>
              </a:xfrm>
              <a:custGeom>
                <a:avLst/>
                <a:gdLst>
                  <a:gd name="T0" fmla="*/ 2665 w 2665"/>
                  <a:gd name="T1" fmla="*/ 766 h 1985"/>
                  <a:gd name="T2" fmla="*/ 2636 w 2665"/>
                  <a:gd name="T3" fmla="*/ 851 h 1985"/>
                  <a:gd name="T4" fmla="*/ 2580 w 2665"/>
                  <a:gd name="T5" fmla="*/ 879 h 1985"/>
                  <a:gd name="T6" fmla="*/ 2551 w 2665"/>
                  <a:gd name="T7" fmla="*/ 964 h 1985"/>
                  <a:gd name="T8" fmla="*/ 2466 w 2665"/>
                  <a:gd name="T9" fmla="*/ 964 h 1985"/>
                  <a:gd name="T10" fmla="*/ 2409 w 2665"/>
                  <a:gd name="T11" fmla="*/ 1106 h 1985"/>
                  <a:gd name="T12" fmla="*/ 2324 w 2665"/>
                  <a:gd name="T13" fmla="*/ 1078 h 1985"/>
                  <a:gd name="T14" fmla="*/ 2239 w 2665"/>
                  <a:gd name="T15" fmla="*/ 1134 h 1985"/>
                  <a:gd name="T16" fmla="*/ 2268 w 2665"/>
                  <a:gd name="T17" fmla="*/ 1191 h 1985"/>
                  <a:gd name="T18" fmla="*/ 2211 w 2665"/>
                  <a:gd name="T19" fmla="*/ 1219 h 1985"/>
                  <a:gd name="T20" fmla="*/ 2211 w 2665"/>
                  <a:gd name="T21" fmla="*/ 1304 h 1985"/>
                  <a:gd name="T22" fmla="*/ 2069 w 2665"/>
                  <a:gd name="T23" fmla="*/ 1219 h 1985"/>
                  <a:gd name="T24" fmla="*/ 1984 w 2665"/>
                  <a:gd name="T25" fmla="*/ 1304 h 1985"/>
                  <a:gd name="T26" fmla="*/ 1927 w 2665"/>
                  <a:gd name="T27" fmla="*/ 1531 h 1985"/>
                  <a:gd name="T28" fmla="*/ 1842 w 2665"/>
                  <a:gd name="T29" fmla="*/ 1531 h 1985"/>
                  <a:gd name="T30" fmla="*/ 1616 w 2665"/>
                  <a:gd name="T31" fmla="*/ 1758 h 1985"/>
                  <a:gd name="T32" fmla="*/ 1474 w 2665"/>
                  <a:gd name="T33" fmla="*/ 1588 h 1985"/>
                  <a:gd name="T34" fmla="*/ 1446 w 2665"/>
                  <a:gd name="T35" fmla="*/ 1503 h 1985"/>
                  <a:gd name="T36" fmla="*/ 1332 w 2665"/>
                  <a:gd name="T37" fmla="*/ 1559 h 1985"/>
                  <a:gd name="T38" fmla="*/ 1304 w 2665"/>
                  <a:gd name="T39" fmla="*/ 1503 h 1985"/>
                  <a:gd name="T40" fmla="*/ 1105 w 2665"/>
                  <a:gd name="T41" fmla="*/ 1559 h 1985"/>
                  <a:gd name="T42" fmla="*/ 1162 w 2665"/>
                  <a:gd name="T43" fmla="*/ 1645 h 1985"/>
                  <a:gd name="T44" fmla="*/ 1049 w 2665"/>
                  <a:gd name="T45" fmla="*/ 1701 h 1985"/>
                  <a:gd name="T46" fmla="*/ 907 w 2665"/>
                  <a:gd name="T47" fmla="*/ 1701 h 1985"/>
                  <a:gd name="T48" fmla="*/ 907 w 2665"/>
                  <a:gd name="T49" fmla="*/ 1843 h 1985"/>
                  <a:gd name="T50" fmla="*/ 850 w 2665"/>
                  <a:gd name="T51" fmla="*/ 1956 h 1985"/>
                  <a:gd name="T52" fmla="*/ 680 w 2665"/>
                  <a:gd name="T53" fmla="*/ 1985 h 1985"/>
                  <a:gd name="T54" fmla="*/ 567 w 2665"/>
                  <a:gd name="T55" fmla="*/ 1985 h 1985"/>
                  <a:gd name="T56" fmla="*/ 453 w 2665"/>
                  <a:gd name="T57" fmla="*/ 1900 h 1985"/>
                  <a:gd name="T58" fmla="*/ 453 w 2665"/>
                  <a:gd name="T59" fmla="*/ 1843 h 1985"/>
                  <a:gd name="T60" fmla="*/ 283 w 2665"/>
                  <a:gd name="T61" fmla="*/ 1786 h 1985"/>
                  <a:gd name="T62" fmla="*/ 226 w 2665"/>
                  <a:gd name="T63" fmla="*/ 1673 h 1985"/>
                  <a:gd name="T64" fmla="*/ 283 w 2665"/>
                  <a:gd name="T65" fmla="*/ 1645 h 1985"/>
                  <a:gd name="T66" fmla="*/ 141 w 2665"/>
                  <a:gd name="T67" fmla="*/ 1474 h 1985"/>
                  <a:gd name="T68" fmla="*/ 56 w 2665"/>
                  <a:gd name="T69" fmla="*/ 1474 h 1985"/>
                  <a:gd name="T70" fmla="*/ 0 w 2665"/>
                  <a:gd name="T71" fmla="*/ 1389 h 1985"/>
                  <a:gd name="T72" fmla="*/ 0 w 2665"/>
                  <a:gd name="T73" fmla="*/ 1276 h 1985"/>
                  <a:gd name="T74" fmla="*/ 85 w 2665"/>
                  <a:gd name="T75" fmla="*/ 1191 h 1985"/>
                  <a:gd name="T76" fmla="*/ 85 w 2665"/>
                  <a:gd name="T77" fmla="*/ 1106 h 1985"/>
                  <a:gd name="T78" fmla="*/ 198 w 2665"/>
                  <a:gd name="T79" fmla="*/ 851 h 1985"/>
                  <a:gd name="T80" fmla="*/ 226 w 2665"/>
                  <a:gd name="T81" fmla="*/ 737 h 1985"/>
                  <a:gd name="T82" fmla="*/ 340 w 2665"/>
                  <a:gd name="T83" fmla="*/ 652 h 1985"/>
                  <a:gd name="T84" fmla="*/ 538 w 2665"/>
                  <a:gd name="T85" fmla="*/ 822 h 1985"/>
                  <a:gd name="T86" fmla="*/ 652 w 2665"/>
                  <a:gd name="T87" fmla="*/ 766 h 1985"/>
                  <a:gd name="T88" fmla="*/ 907 w 2665"/>
                  <a:gd name="T89" fmla="*/ 425 h 1985"/>
                  <a:gd name="T90" fmla="*/ 1077 w 2665"/>
                  <a:gd name="T91" fmla="*/ 29 h 1985"/>
                  <a:gd name="T92" fmla="*/ 1190 w 2665"/>
                  <a:gd name="T93" fmla="*/ 0 h 1985"/>
                  <a:gd name="T94" fmla="*/ 1587 w 2665"/>
                  <a:gd name="T95" fmla="*/ 170 h 1985"/>
                  <a:gd name="T96" fmla="*/ 1616 w 2665"/>
                  <a:gd name="T97" fmla="*/ 255 h 1985"/>
                  <a:gd name="T98" fmla="*/ 1559 w 2665"/>
                  <a:gd name="T99" fmla="*/ 425 h 1985"/>
                  <a:gd name="T100" fmla="*/ 1644 w 2665"/>
                  <a:gd name="T101" fmla="*/ 539 h 1985"/>
                  <a:gd name="T102" fmla="*/ 1814 w 2665"/>
                  <a:gd name="T103" fmla="*/ 567 h 1985"/>
                  <a:gd name="T104" fmla="*/ 1871 w 2665"/>
                  <a:gd name="T105" fmla="*/ 539 h 1985"/>
                  <a:gd name="T106" fmla="*/ 1871 w 2665"/>
                  <a:gd name="T107" fmla="*/ 454 h 1985"/>
                  <a:gd name="T108" fmla="*/ 1956 w 2665"/>
                  <a:gd name="T109" fmla="*/ 369 h 1985"/>
                  <a:gd name="T110" fmla="*/ 2154 w 2665"/>
                  <a:gd name="T111" fmla="*/ 454 h 1985"/>
                  <a:gd name="T112" fmla="*/ 2268 w 2665"/>
                  <a:gd name="T113" fmla="*/ 425 h 1985"/>
                  <a:gd name="T114" fmla="*/ 2381 w 2665"/>
                  <a:gd name="T115" fmla="*/ 454 h 1985"/>
                  <a:gd name="T116" fmla="*/ 2438 w 2665"/>
                  <a:gd name="T117" fmla="*/ 397 h 1985"/>
                  <a:gd name="T118" fmla="*/ 2551 w 2665"/>
                  <a:gd name="T119" fmla="*/ 482 h 1985"/>
                  <a:gd name="T120" fmla="*/ 2551 w 2665"/>
                  <a:gd name="T121" fmla="*/ 624 h 1985"/>
                  <a:gd name="T122" fmla="*/ 2608 w 2665"/>
                  <a:gd name="T123" fmla="*/ 766 h 1985"/>
                  <a:gd name="T124" fmla="*/ 2665 w 2665"/>
                  <a:gd name="T125" fmla="*/ 766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65" h="1985">
                    <a:moveTo>
                      <a:pt x="2665" y="766"/>
                    </a:moveTo>
                    <a:lnTo>
                      <a:pt x="2636" y="851"/>
                    </a:lnTo>
                    <a:lnTo>
                      <a:pt x="2580" y="879"/>
                    </a:lnTo>
                    <a:lnTo>
                      <a:pt x="2551" y="964"/>
                    </a:lnTo>
                    <a:lnTo>
                      <a:pt x="2466" y="964"/>
                    </a:lnTo>
                    <a:lnTo>
                      <a:pt x="2409" y="1106"/>
                    </a:lnTo>
                    <a:lnTo>
                      <a:pt x="2324" y="1078"/>
                    </a:lnTo>
                    <a:lnTo>
                      <a:pt x="2239" y="1134"/>
                    </a:lnTo>
                    <a:lnTo>
                      <a:pt x="2268" y="1191"/>
                    </a:lnTo>
                    <a:lnTo>
                      <a:pt x="2211" y="1219"/>
                    </a:lnTo>
                    <a:lnTo>
                      <a:pt x="2211" y="1304"/>
                    </a:lnTo>
                    <a:lnTo>
                      <a:pt x="2069" y="1219"/>
                    </a:lnTo>
                    <a:lnTo>
                      <a:pt x="1984" y="1304"/>
                    </a:lnTo>
                    <a:lnTo>
                      <a:pt x="1927" y="1531"/>
                    </a:lnTo>
                    <a:lnTo>
                      <a:pt x="1842" y="1531"/>
                    </a:lnTo>
                    <a:lnTo>
                      <a:pt x="1616" y="1758"/>
                    </a:lnTo>
                    <a:lnTo>
                      <a:pt x="1474" y="1588"/>
                    </a:lnTo>
                    <a:lnTo>
                      <a:pt x="1446" y="1503"/>
                    </a:lnTo>
                    <a:lnTo>
                      <a:pt x="1332" y="1559"/>
                    </a:lnTo>
                    <a:lnTo>
                      <a:pt x="1304" y="1503"/>
                    </a:lnTo>
                    <a:lnTo>
                      <a:pt x="1105" y="1559"/>
                    </a:lnTo>
                    <a:lnTo>
                      <a:pt x="1162" y="1645"/>
                    </a:lnTo>
                    <a:lnTo>
                      <a:pt x="1049" y="1701"/>
                    </a:lnTo>
                    <a:lnTo>
                      <a:pt x="907" y="1701"/>
                    </a:lnTo>
                    <a:lnTo>
                      <a:pt x="907" y="1843"/>
                    </a:lnTo>
                    <a:lnTo>
                      <a:pt x="850" y="1956"/>
                    </a:lnTo>
                    <a:lnTo>
                      <a:pt x="680" y="1985"/>
                    </a:lnTo>
                    <a:lnTo>
                      <a:pt x="567" y="1985"/>
                    </a:lnTo>
                    <a:lnTo>
                      <a:pt x="453" y="1900"/>
                    </a:lnTo>
                    <a:lnTo>
                      <a:pt x="453" y="1843"/>
                    </a:lnTo>
                    <a:lnTo>
                      <a:pt x="283" y="1786"/>
                    </a:lnTo>
                    <a:lnTo>
                      <a:pt x="226" y="1673"/>
                    </a:lnTo>
                    <a:lnTo>
                      <a:pt x="283" y="1645"/>
                    </a:lnTo>
                    <a:lnTo>
                      <a:pt x="141" y="1474"/>
                    </a:lnTo>
                    <a:lnTo>
                      <a:pt x="56" y="1474"/>
                    </a:lnTo>
                    <a:lnTo>
                      <a:pt x="0" y="1389"/>
                    </a:lnTo>
                    <a:lnTo>
                      <a:pt x="0" y="1276"/>
                    </a:lnTo>
                    <a:lnTo>
                      <a:pt x="85" y="1191"/>
                    </a:lnTo>
                    <a:lnTo>
                      <a:pt x="85" y="1106"/>
                    </a:lnTo>
                    <a:lnTo>
                      <a:pt x="198" y="851"/>
                    </a:lnTo>
                    <a:lnTo>
                      <a:pt x="226" y="737"/>
                    </a:lnTo>
                    <a:lnTo>
                      <a:pt x="340" y="652"/>
                    </a:lnTo>
                    <a:lnTo>
                      <a:pt x="538" y="822"/>
                    </a:lnTo>
                    <a:lnTo>
                      <a:pt x="652" y="766"/>
                    </a:lnTo>
                    <a:lnTo>
                      <a:pt x="907" y="425"/>
                    </a:lnTo>
                    <a:lnTo>
                      <a:pt x="1077" y="29"/>
                    </a:lnTo>
                    <a:lnTo>
                      <a:pt x="1190" y="0"/>
                    </a:lnTo>
                    <a:lnTo>
                      <a:pt x="1587" y="170"/>
                    </a:lnTo>
                    <a:lnTo>
                      <a:pt x="1616" y="255"/>
                    </a:lnTo>
                    <a:lnTo>
                      <a:pt x="1559" y="425"/>
                    </a:lnTo>
                    <a:lnTo>
                      <a:pt x="1644" y="539"/>
                    </a:lnTo>
                    <a:lnTo>
                      <a:pt x="1814" y="567"/>
                    </a:lnTo>
                    <a:lnTo>
                      <a:pt x="1871" y="539"/>
                    </a:lnTo>
                    <a:lnTo>
                      <a:pt x="1871" y="454"/>
                    </a:lnTo>
                    <a:lnTo>
                      <a:pt x="1956" y="369"/>
                    </a:lnTo>
                    <a:lnTo>
                      <a:pt x="2154" y="454"/>
                    </a:lnTo>
                    <a:lnTo>
                      <a:pt x="2268" y="425"/>
                    </a:lnTo>
                    <a:lnTo>
                      <a:pt x="2381" y="454"/>
                    </a:lnTo>
                    <a:lnTo>
                      <a:pt x="2438" y="397"/>
                    </a:lnTo>
                    <a:lnTo>
                      <a:pt x="2551" y="482"/>
                    </a:lnTo>
                    <a:lnTo>
                      <a:pt x="2551" y="624"/>
                    </a:lnTo>
                    <a:lnTo>
                      <a:pt x="2608" y="766"/>
                    </a:lnTo>
                    <a:lnTo>
                      <a:pt x="2665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813" y="2473"/>
                <a:ext cx="1389" cy="822"/>
              </a:xfrm>
              <a:custGeom>
                <a:avLst/>
                <a:gdLst>
                  <a:gd name="T0" fmla="*/ 1275 w 1389"/>
                  <a:gd name="T1" fmla="*/ 28 h 822"/>
                  <a:gd name="T2" fmla="*/ 1190 w 1389"/>
                  <a:gd name="T3" fmla="*/ 28 h 822"/>
                  <a:gd name="T4" fmla="*/ 964 w 1389"/>
                  <a:gd name="T5" fmla="*/ 255 h 822"/>
                  <a:gd name="T6" fmla="*/ 822 w 1389"/>
                  <a:gd name="T7" fmla="*/ 85 h 822"/>
                  <a:gd name="T8" fmla="*/ 794 w 1389"/>
                  <a:gd name="T9" fmla="*/ 0 h 822"/>
                  <a:gd name="T10" fmla="*/ 680 w 1389"/>
                  <a:gd name="T11" fmla="*/ 56 h 822"/>
                  <a:gd name="T12" fmla="*/ 652 w 1389"/>
                  <a:gd name="T13" fmla="*/ 0 h 822"/>
                  <a:gd name="T14" fmla="*/ 453 w 1389"/>
                  <a:gd name="T15" fmla="*/ 56 h 822"/>
                  <a:gd name="T16" fmla="*/ 510 w 1389"/>
                  <a:gd name="T17" fmla="*/ 142 h 822"/>
                  <a:gd name="T18" fmla="*/ 397 w 1389"/>
                  <a:gd name="T19" fmla="*/ 198 h 822"/>
                  <a:gd name="T20" fmla="*/ 255 w 1389"/>
                  <a:gd name="T21" fmla="*/ 198 h 822"/>
                  <a:gd name="T22" fmla="*/ 255 w 1389"/>
                  <a:gd name="T23" fmla="*/ 312 h 822"/>
                  <a:gd name="T24" fmla="*/ 255 w 1389"/>
                  <a:gd name="T25" fmla="*/ 340 h 822"/>
                  <a:gd name="T26" fmla="*/ 198 w 1389"/>
                  <a:gd name="T27" fmla="*/ 453 h 822"/>
                  <a:gd name="T28" fmla="*/ 56 w 1389"/>
                  <a:gd name="T29" fmla="*/ 482 h 822"/>
                  <a:gd name="T30" fmla="*/ 0 w 1389"/>
                  <a:gd name="T31" fmla="*/ 482 h 822"/>
                  <a:gd name="T32" fmla="*/ 113 w 1389"/>
                  <a:gd name="T33" fmla="*/ 623 h 822"/>
                  <a:gd name="T34" fmla="*/ 113 w 1389"/>
                  <a:gd name="T35" fmla="*/ 709 h 822"/>
                  <a:gd name="T36" fmla="*/ 227 w 1389"/>
                  <a:gd name="T37" fmla="*/ 794 h 822"/>
                  <a:gd name="T38" fmla="*/ 368 w 1389"/>
                  <a:gd name="T39" fmla="*/ 737 h 822"/>
                  <a:gd name="T40" fmla="*/ 368 w 1389"/>
                  <a:gd name="T41" fmla="*/ 709 h 822"/>
                  <a:gd name="T42" fmla="*/ 453 w 1389"/>
                  <a:gd name="T43" fmla="*/ 680 h 822"/>
                  <a:gd name="T44" fmla="*/ 822 w 1389"/>
                  <a:gd name="T45" fmla="*/ 822 h 822"/>
                  <a:gd name="T46" fmla="*/ 1162 w 1389"/>
                  <a:gd name="T47" fmla="*/ 737 h 822"/>
                  <a:gd name="T48" fmla="*/ 1049 w 1389"/>
                  <a:gd name="T49" fmla="*/ 595 h 822"/>
                  <a:gd name="T50" fmla="*/ 1049 w 1389"/>
                  <a:gd name="T51" fmla="*/ 453 h 822"/>
                  <a:gd name="T52" fmla="*/ 1134 w 1389"/>
                  <a:gd name="T53" fmla="*/ 397 h 822"/>
                  <a:gd name="T54" fmla="*/ 1134 w 1389"/>
                  <a:gd name="T55" fmla="*/ 482 h 822"/>
                  <a:gd name="T56" fmla="*/ 1304 w 1389"/>
                  <a:gd name="T57" fmla="*/ 340 h 822"/>
                  <a:gd name="T58" fmla="*/ 1389 w 1389"/>
                  <a:gd name="T59" fmla="*/ 56 h 822"/>
                  <a:gd name="T60" fmla="*/ 1332 w 1389"/>
                  <a:gd name="T61" fmla="*/ 28 h 822"/>
                  <a:gd name="T62" fmla="*/ 1275 w 1389"/>
                  <a:gd name="T63" fmla="*/ 2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89" h="822">
                    <a:moveTo>
                      <a:pt x="1275" y="28"/>
                    </a:moveTo>
                    <a:lnTo>
                      <a:pt x="1190" y="28"/>
                    </a:lnTo>
                    <a:lnTo>
                      <a:pt x="964" y="255"/>
                    </a:lnTo>
                    <a:lnTo>
                      <a:pt x="822" y="85"/>
                    </a:lnTo>
                    <a:lnTo>
                      <a:pt x="794" y="0"/>
                    </a:lnTo>
                    <a:lnTo>
                      <a:pt x="680" y="56"/>
                    </a:lnTo>
                    <a:lnTo>
                      <a:pt x="652" y="0"/>
                    </a:lnTo>
                    <a:lnTo>
                      <a:pt x="453" y="56"/>
                    </a:lnTo>
                    <a:lnTo>
                      <a:pt x="510" y="142"/>
                    </a:lnTo>
                    <a:lnTo>
                      <a:pt x="397" y="198"/>
                    </a:lnTo>
                    <a:lnTo>
                      <a:pt x="255" y="198"/>
                    </a:lnTo>
                    <a:lnTo>
                      <a:pt x="255" y="312"/>
                    </a:lnTo>
                    <a:lnTo>
                      <a:pt x="255" y="340"/>
                    </a:lnTo>
                    <a:lnTo>
                      <a:pt x="198" y="453"/>
                    </a:lnTo>
                    <a:lnTo>
                      <a:pt x="56" y="482"/>
                    </a:lnTo>
                    <a:lnTo>
                      <a:pt x="0" y="482"/>
                    </a:lnTo>
                    <a:lnTo>
                      <a:pt x="113" y="623"/>
                    </a:lnTo>
                    <a:lnTo>
                      <a:pt x="113" y="709"/>
                    </a:lnTo>
                    <a:lnTo>
                      <a:pt x="227" y="794"/>
                    </a:lnTo>
                    <a:lnTo>
                      <a:pt x="368" y="737"/>
                    </a:lnTo>
                    <a:lnTo>
                      <a:pt x="368" y="709"/>
                    </a:lnTo>
                    <a:lnTo>
                      <a:pt x="453" y="680"/>
                    </a:lnTo>
                    <a:lnTo>
                      <a:pt x="822" y="822"/>
                    </a:lnTo>
                    <a:lnTo>
                      <a:pt x="1162" y="737"/>
                    </a:lnTo>
                    <a:lnTo>
                      <a:pt x="1049" y="595"/>
                    </a:lnTo>
                    <a:lnTo>
                      <a:pt x="1049" y="453"/>
                    </a:lnTo>
                    <a:lnTo>
                      <a:pt x="1134" y="397"/>
                    </a:lnTo>
                    <a:lnTo>
                      <a:pt x="1134" y="482"/>
                    </a:lnTo>
                    <a:lnTo>
                      <a:pt x="1304" y="340"/>
                    </a:lnTo>
                    <a:lnTo>
                      <a:pt x="1389" y="56"/>
                    </a:lnTo>
                    <a:lnTo>
                      <a:pt x="1332" y="28"/>
                    </a:lnTo>
                    <a:lnTo>
                      <a:pt x="127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2117" y="3408"/>
                <a:ext cx="283" cy="312"/>
              </a:xfrm>
              <a:custGeom>
                <a:avLst/>
                <a:gdLst>
                  <a:gd name="T0" fmla="*/ 255 w 283"/>
                  <a:gd name="T1" fmla="*/ 0 h 312"/>
                  <a:gd name="T2" fmla="*/ 283 w 283"/>
                  <a:gd name="T3" fmla="*/ 29 h 312"/>
                  <a:gd name="T4" fmla="*/ 227 w 283"/>
                  <a:gd name="T5" fmla="*/ 57 h 312"/>
                  <a:gd name="T6" fmla="*/ 283 w 283"/>
                  <a:gd name="T7" fmla="*/ 199 h 312"/>
                  <a:gd name="T8" fmla="*/ 227 w 283"/>
                  <a:gd name="T9" fmla="*/ 255 h 312"/>
                  <a:gd name="T10" fmla="*/ 198 w 283"/>
                  <a:gd name="T11" fmla="*/ 227 h 312"/>
                  <a:gd name="T12" fmla="*/ 170 w 283"/>
                  <a:gd name="T13" fmla="*/ 312 h 312"/>
                  <a:gd name="T14" fmla="*/ 85 w 283"/>
                  <a:gd name="T15" fmla="*/ 312 h 312"/>
                  <a:gd name="T16" fmla="*/ 85 w 283"/>
                  <a:gd name="T17" fmla="*/ 227 h 312"/>
                  <a:gd name="T18" fmla="*/ 0 w 283"/>
                  <a:gd name="T19" fmla="*/ 227 h 312"/>
                  <a:gd name="T20" fmla="*/ 0 w 283"/>
                  <a:gd name="T21" fmla="*/ 114 h 312"/>
                  <a:gd name="T22" fmla="*/ 142 w 283"/>
                  <a:gd name="T23" fmla="*/ 170 h 312"/>
                  <a:gd name="T24" fmla="*/ 170 w 283"/>
                  <a:gd name="T25" fmla="*/ 142 h 312"/>
                  <a:gd name="T26" fmla="*/ 113 w 283"/>
                  <a:gd name="T27" fmla="*/ 85 h 312"/>
                  <a:gd name="T28" fmla="*/ 170 w 283"/>
                  <a:gd name="T29" fmla="*/ 29 h 312"/>
                  <a:gd name="T30" fmla="*/ 255 w 283"/>
                  <a:gd name="T3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3" h="312">
                    <a:moveTo>
                      <a:pt x="255" y="0"/>
                    </a:moveTo>
                    <a:lnTo>
                      <a:pt x="283" y="29"/>
                    </a:lnTo>
                    <a:lnTo>
                      <a:pt x="227" y="57"/>
                    </a:lnTo>
                    <a:lnTo>
                      <a:pt x="283" y="199"/>
                    </a:lnTo>
                    <a:lnTo>
                      <a:pt x="227" y="255"/>
                    </a:lnTo>
                    <a:lnTo>
                      <a:pt x="198" y="227"/>
                    </a:lnTo>
                    <a:lnTo>
                      <a:pt x="170" y="312"/>
                    </a:lnTo>
                    <a:lnTo>
                      <a:pt x="85" y="312"/>
                    </a:lnTo>
                    <a:lnTo>
                      <a:pt x="85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42" y="170"/>
                    </a:lnTo>
                    <a:lnTo>
                      <a:pt x="170" y="142"/>
                    </a:lnTo>
                    <a:lnTo>
                      <a:pt x="113" y="85"/>
                    </a:lnTo>
                    <a:lnTo>
                      <a:pt x="170" y="29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862" y="2189"/>
                <a:ext cx="623" cy="1389"/>
              </a:xfrm>
              <a:custGeom>
                <a:avLst/>
                <a:gdLst>
                  <a:gd name="T0" fmla="*/ 113 w 623"/>
                  <a:gd name="T1" fmla="*/ 1021 h 1389"/>
                  <a:gd name="T2" fmla="*/ 0 w 623"/>
                  <a:gd name="T3" fmla="*/ 879 h 1389"/>
                  <a:gd name="T4" fmla="*/ 0 w 623"/>
                  <a:gd name="T5" fmla="*/ 737 h 1389"/>
                  <a:gd name="T6" fmla="*/ 85 w 623"/>
                  <a:gd name="T7" fmla="*/ 681 h 1389"/>
                  <a:gd name="T8" fmla="*/ 85 w 623"/>
                  <a:gd name="T9" fmla="*/ 766 h 1389"/>
                  <a:gd name="T10" fmla="*/ 255 w 623"/>
                  <a:gd name="T11" fmla="*/ 624 h 1389"/>
                  <a:gd name="T12" fmla="*/ 340 w 623"/>
                  <a:gd name="T13" fmla="*/ 340 h 1389"/>
                  <a:gd name="T14" fmla="*/ 283 w 623"/>
                  <a:gd name="T15" fmla="*/ 312 h 1389"/>
                  <a:gd name="T16" fmla="*/ 226 w 623"/>
                  <a:gd name="T17" fmla="*/ 312 h 1389"/>
                  <a:gd name="T18" fmla="*/ 283 w 623"/>
                  <a:gd name="T19" fmla="*/ 85 h 1389"/>
                  <a:gd name="T20" fmla="*/ 368 w 623"/>
                  <a:gd name="T21" fmla="*/ 0 h 1389"/>
                  <a:gd name="T22" fmla="*/ 510 w 623"/>
                  <a:gd name="T23" fmla="*/ 85 h 1389"/>
                  <a:gd name="T24" fmla="*/ 510 w 623"/>
                  <a:gd name="T25" fmla="*/ 170 h 1389"/>
                  <a:gd name="T26" fmla="*/ 453 w 623"/>
                  <a:gd name="T27" fmla="*/ 227 h 1389"/>
                  <a:gd name="T28" fmla="*/ 482 w 623"/>
                  <a:gd name="T29" fmla="*/ 369 h 1389"/>
                  <a:gd name="T30" fmla="*/ 567 w 623"/>
                  <a:gd name="T31" fmla="*/ 397 h 1389"/>
                  <a:gd name="T32" fmla="*/ 538 w 623"/>
                  <a:gd name="T33" fmla="*/ 454 h 1389"/>
                  <a:gd name="T34" fmla="*/ 623 w 623"/>
                  <a:gd name="T35" fmla="*/ 539 h 1389"/>
                  <a:gd name="T36" fmla="*/ 510 w 623"/>
                  <a:gd name="T37" fmla="*/ 709 h 1389"/>
                  <a:gd name="T38" fmla="*/ 340 w 623"/>
                  <a:gd name="T39" fmla="*/ 794 h 1389"/>
                  <a:gd name="T40" fmla="*/ 453 w 623"/>
                  <a:gd name="T41" fmla="*/ 1049 h 1389"/>
                  <a:gd name="T42" fmla="*/ 397 w 623"/>
                  <a:gd name="T43" fmla="*/ 1106 h 1389"/>
                  <a:gd name="T44" fmla="*/ 397 w 623"/>
                  <a:gd name="T45" fmla="*/ 1191 h 1389"/>
                  <a:gd name="T46" fmla="*/ 425 w 623"/>
                  <a:gd name="T47" fmla="*/ 1248 h 1389"/>
                  <a:gd name="T48" fmla="*/ 368 w 623"/>
                  <a:gd name="T49" fmla="*/ 1304 h 1389"/>
                  <a:gd name="T50" fmla="*/ 425 w 623"/>
                  <a:gd name="T51" fmla="*/ 1361 h 1389"/>
                  <a:gd name="T52" fmla="*/ 397 w 623"/>
                  <a:gd name="T53" fmla="*/ 1389 h 1389"/>
                  <a:gd name="T54" fmla="*/ 255 w 623"/>
                  <a:gd name="T55" fmla="*/ 1333 h 1389"/>
                  <a:gd name="T56" fmla="*/ 198 w 623"/>
                  <a:gd name="T57" fmla="*/ 1191 h 1389"/>
                  <a:gd name="T58" fmla="*/ 198 w 623"/>
                  <a:gd name="T59" fmla="*/ 1049 h 1389"/>
                  <a:gd name="T60" fmla="*/ 113 w 623"/>
                  <a:gd name="T61" fmla="*/ 1021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3" h="1389">
                    <a:moveTo>
                      <a:pt x="113" y="1021"/>
                    </a:moveTo>
                    <a:lnTo>
                      <a:pt x="0" y="879"/>
                    </a:lnTo>
                    <a:lnTo>
                      <a:pt x="0" y="737"/>
                    </a:lnTo>
                    <a:lnTo>
                      <a:pt x="85" y="681"/>
                    </a:lnTo>
                    <a:lnTo>
                      <a:pt x="85" y="766"/>
                    </a:lnTo>
                    <a:lnTo>
                      <a:pt x="255" y="624"/>
                    </a:lnTo>
                    <a:lnTo>
                      <a:pt x="340" y="340"/>
                    </a:lnTo>
                    <a:lnTo>
                      <a:pt x="283" y="312"/>
                    </a:lnTo>
                    <a:lnTo>
                      <a:pt x="226" y="312"/>
                    </a:lnTo>
                    <a:lnTo>
                      <a:pt x="283" y="85"/>
                    </a:lnTo>
                    <a:lnTo>
                      <a:pt x="368" y="0"/>
                    </a:lnTo>
                    <a:lnTo>
                      <a:pt x="510" y="85"/>
                    </a:lnTo>
                    <a:lnTo>
                      <a:pt x="510" y="170"/>
                    </a:lnTo>
                    <a:lnTo>
                      <a:pt x="453" y="227"/>
                    </a:lnTo>
                    <a:lnTo>
                      <a:pt x="482" y="369"/>
                    </a:lnTo>
                    <a:lnTo>
                      <a:pt x="567" y="397"/>
                    </a:lnTo>
                    <a:lnTo>
                      <a:pt x="538" y="454"/>
                    </a:lnTo>
                    <a:lnTo>
                      <a:pt x="623" y="539"/>
                    </a:lnTo>
                    <a:lnTo>
                      <a:pt x="510" y="709"/>
                    </a:lnTo>
                    <a:lnTo>
                      <a:pt x="340" y="794"/>
                    </a:lnTo>
                    <a:lnTo>
                      <a:pt x="453" y="1049"/>
                    </a:lnTo>
                    <a:lnTo>
                      <a:pt x="397" y="1106"/>
                    </a:lnTo>
                    <a:lnTo>
                      <a:pt x="397" y="1191"/>
                    </a:lnTo>
                    <a:lnTo>
                      <a:pt x="425" y="1248"/>
                    </a:lnTo>
                    <a:lnTo>
                      <a:pt x="368" y="1304"/>
                    </a:lnTo>
                    <a:lnTo>
                      <a:pt x="425" y="1361"/>
                    </a:lnTo>
                    <a:lnTo>
                      <a:pt x="397" y="1389"/>
                    </a:lnTo>
                    <a:lnTo>
                      <a:pt x="255" y="1333"/>
                    </a:lnTo>
                    <a:lnTo>
                      <a:pt x="198" y="1191"/>
                    </a:lnTo>
                    <a:lnTo>
                      <a:pt x="198" y="1049"/>
                    </a:lnTo>
                    <a:lnTo>
                      <a:pt x="113" y="10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2003" y="3607"/>
                <a:ext cx="596" cy="595"/>
              </a:xfrm>
              <a:custGeom>
                <a:avLst/>
                <a:gdLst>
                  <a:gd name="T0" fmla="*/ 114 w 596"/>
                  <a:gd name="T1" fmla="*/ 28 h 595"/>
                  <a:gd name="T2" fmla="*/ 199 w 596"/>
                  <a:gd name="T3" fmla="*/ 28 h 595"/>
                  <a:gd name="T4" fmla="*/ 199 w 596"/>
                  <a:gd name="T5" fmla="*/ 113 h 595"/>
                  <a:gd name="T6" fmla="*/ 284 w 596"/>
                  <a:gd name="T7" fmla="*/ 113 h 595"/>
                  <a:gd name="T8" fmla="*/ 312 w 596"/>
                  <a:gd name="T9" fmla="*/ 28 h 595"/>
                  <a:gd name="T10" fmla="*/ 341 w 596"/>
                  <a:gd name="T11" fmla="*/ 56 h 595"/>
                  <a:gd name="T12" fmla="*/ 397 w 596"/>
                  <a:gd name="T13" fmla="*/ 0 h 595"/>
                  <a:gd name="T14" fmla="*/ 397 w 596"/>
                  <a:gd name="T15" fmla="*/ 85 h 595"/>
                  <a:gd name="T16" fmla="*/ 426 w 596"/>
                  <a:gd name="T17" fmla="*/ 113 h 595"/>
                  <a:gd name="T18" fmla="*/ 482 w 596"/>
                  <a:gd name="T19" fmla="*/ 312 h 595"/>
                  <a:gd name="T20" fmla="*/ 539 w 596"/>
                  <a:gd name="T21" fmla="*/ 368 h 595"/>
                  <a:gd name="T22" fmla="*/ 539 w 596"/>
                  <a:gd name="T23" fmla="*/ 453 h 595"/>
                  <a:gd name="T24" fmla="*/ 596 w 596"/>
                  <a:gd name="T25" fmla="*/ 538 h 595"/>
                  <a:gd name="T26" fmla="*/ 511 w 596"/>
                  <a:gd name="T27" fmla="*/ 538 h 595"/>
                  <a:gd name="T28" fmla="*/ 511 w 596"/>
                  <a:gd name="T29" fmla="*/ 595 h 595"/>
                  <a:gd name="T30" fmla="*/ 397 w 596"/>
                  <a:gd name="T31" fmla="*/ 595 h 595"/>
                  <a:gd name="T32" fmla="*/ 284 w 596"/>
                  <a:gd name="T33" fmla="*/ 510 h 595"/>
                  <a:gd name="T34" fmla="*/ 312 w 596"/>
                  <a:gd name="T35" fmla="*/ 482 h 595"/>
                  <a:gd name="T36" fmla="*/ 284 w 596"/>
                  <a:gd name="T37" fmla="*/ 425 h 595"/>
                  <a:gd name="T38" fmla="*/ 341 w 596"/>
                  <a:gd name="T39" fmla="*/ 368 h 595"/>
                  <a:gd name="T40" fmla="*/ 284 w 596"/>
                  <a:gd name="T41" fmla="*/ 312 h 595"/>
                  <a:gd name="T42" fmla="*/ 142 w 596"/>
                  <a:gd name="T43" fmla="*/ 368 h 595"/>
                  <a:gd name="T44" fmla="*/ 85 w 596"/>
                  <a:gd name="T45" fmla="*/ 368 h 595"/>
                  <a:gd name="T46" fmla="*/ 0 w 596"/>
                  <a:gd name="T47" fmla="*/ 397 h 595"/>
                  <a:gd name="T48" fmla="*/ 57 w 596"/>
                  <a:gd name="T49" fmla="*/ 312 h 595"/>
                  <a:gd name="T50" fmla="*/ 114 w 596"/>
                  <a:gd name="T51" fmla="*/ 227 h 595"/>
                  <a:gd name="T52" fmla="*/ 85 w 596"/>
                  <a:gd name="T53" fmla="*/ 85 h 595"/>
                  <a:gd name="T54" fmla="*/ 114 w 596"/>
                  <a:gd name="T55" fmla="*/ 2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96" h="595">
                    <a:moveTo>
                      <a:pt x="114" y="28"/>
                    </a:moveTo>
                    <a:lnTo>
                      <a:pt x="199" y="28"/>
                    </a:lnTo>
                    <a:lnTo>
                      <a:pt x="199" y="113"/>
                    </a:lnTo>
                    <a:lnTo>
                      <a:pt x="284" y="113"/>
                    </a:lnTo>
                    <a:lnTo>
                      <a:pt x="312" y="28"/>
                    </a:lnTo>
                    <a:lnTo>
                      <a:pt x="341" y="56"/>
                    </a:lnTo>
                    <a:lnTo>
                      <a:pt x="397" y="0"/>
                    </a:lnTo>
                    <a:lnTo>
                      <a:pt x="397" y="85"/>
                    </a:lnTo>
                    <a:lnTo>
                      <a:pt x="426" y="113"/>
                    </a:lnTo>
                    <a:lnTo>
                      <a:pt x="482" y="312"/>
                    </a:lnTo>
                    <a:lnTo>
                      <a:pt x="539" y="368"/>
                    </a:lnTo>
                    <a:lnTo>
                      <a:pt x="539" y="453"/>
                    </a:lnTo>
                    <a:lnTo>
                      <a:pt x="596" y="538"/>
                    </a:lnTo>
                    <a:lnTo>
                      <a:pt x="511" y="538"/>
                    </a:lnTo>
                    <a:lnTo>
                      <a:pt x="511" y="595"/>
                    </a:lnTo>
                    <a:lnTo>
                      <a:pt x="397" y="595"/>
                    </a:lnTo>
                    <a:lnTo>
                      <a:pt x="284" y="510"/>
                    </a:lnTo>
                    <a:lnTo>
                      <a:pt x="312" y="482"/>
                    </a:lnTo>
                    <a:lnTo>
                      <a:pt x="284" y="425"/>
                    </a:lnTo>
                    <a:lnTo>
                      <a:pt x="341" y="368"/>
                    </a:lnTo>
                    <a:lnTo>
                      <a:pt x="284" y="312"/>
                    </a:lnTo>
                    <a:lnTo>
                      <a:pt x="142" y="368"/>
                    </a:lnTo>
                    <a:lnTo>
                      <a:pt x="85" y="368"/>
                    </a:lnTo>
                    <a:lnTo>
                      <a:pt x="0" y="397"/>
                    </a:lnTo>
                    <a:lnTo>
                      <a:pt x="57" y="312"/>
                    </a:lnTo>
                    <a:lnTo>
                      <a:pt x="114" y="227"/>
                    </a:lnTo>
                    <a:lnTo>
                      <a:pt x="85" y="85"/>
                    </a:lnTo>
                    <a:lnTo>
                      <a:pt x="114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720" y="3919"/>
                <a:ext cx="935" cy="850"/>
              </a:xfrm>
              <a:custGeom>
                <a:avLst/>
                <a:gdLst>
                  <a:gd name="T0" fmla="*/ 283 w 935"/>
                  <a:gd name="T1" fmla="*/ 85 h 850"/>
                  <a:gd name="T2" fmla="*/ 368 w 935"/>
                  <a:gd name="T3" fmla="*/ 56 h 850"/>
                  <a:gd name="T4" fmla="*/ 425 w 935"/>
                  <a:gd name="T5" fmla="*/ 56 h 850"/>
                  <a:gd name="T6" fmla="*/ 567 w 935"/>
                  <a:gd name="T7" fmla="*/ 0 h 850"/>
                  <a:gd name="T8" fmla="*/ 624 w 935"/>
                  <a:gd name="T9" fmla="*/ 56 h 850"/>
                  <a:gd name="T10" fmla="*/ 567 w 935"/>
                  <a:gd name="T11" fmla="*/ 113 h 850"/>
                  <a:gd name="T12" fmla="*/ 595 w 935"/>
                  <a:gd name="T13" fmla="*/ 170 h 850"/>
                  <a:gd name="T14" fmla="*/ 567 w 935"/>
                  <a:gd name="T15" fmla="*/ 198 h 850"/>
                  <a:gd name="T16" fmla="*/ 680 w 935"/>
                  <a:gd name="T17" fmla="*/ 283 h 850"/>
                  <a:gd name="T18" fmla="*/ 794 w 935"/>
                  <a:gd name="T19" fmla="*/ 283 h 850"/>
                  <a:gd name="T20" fmla="*/ 794 w 935"/>
                  <a:gd name="T21" fmla="*/ 226 h 850"/>
                  <a:gd name="T22" fmla="*/ 907 w 935"/>
                  <a:gd name="T23" fmla="*/ 226 h 850"/>
                  <a:gd name="T24" fmla="*/ 935 w 935"/>
                  <a:gd name="T25" fmla="*/ 226 h 850"/>
                  <a:gd name="T26" fmla="*/ 935 w 935"/>
                  <a:gd name="T27" fmla="*/ 311 h 850"/>
                  <a:gd name="T28" fmla="*/ 879 w 935"/>
                  <a:gd name="T29" fmla="*/ 340 h 850"/>
                  <a:gd name="T30" fmla="*/ 879 w 935"/>
                  <a:gd name="T31" fmla="*/ 396 h 850"/>
                  <a:gd name="T32" fmla="*/ 935 w 935"/>
                  <a:gd name="T33" fmla="*/ 453 h 850"/>
                  <a:gd name="T34" fmla="*/ 907 w 935"/>
                  <a:gd name="T35" fmla="*/ 482 h 850"/>
                  <a:gd name="T36" fmla="*/ 680 w 935"/>
                  <a:gd name="T37" fmla="*/ 510 h 850"/>
                  <a:gd name="T38" fmla="*/ 567 w 935"/>
                  <a:gd name="T39" fmla="*/ 482 h 850"/>
                  <a:gd name="T40" fmla="*/ 482 w 935"/>
                  <a:gd name="T41" fmla="*/ 567 h 850"/>
                  <a:gd name="T42" fmla="*/ 340 w 935"/>
                  <a:gd name="T43" fmla="*/ 567 h 850"/>
                  <a:gd name="T44" fmla="*/ 312 w 935"/>
                  <a:gd name="T45" fmla="*/ 680 h 850"/>
                  <a:gd name="T46" fmla="*/ 0 w 935"/>
                  <a:gd name="T47" fmla="*/ 850 h 850"/>
                  <a:gd name="T48" fmla="*/ 0 w 935"/>
                  <a:gd name="T49" fmla="*/ 765 h 850"/>
                  <a:gd name="T50" fmla="*/ 85 w 935"/>
                  <a:gd name="T51" fmla="*/ 708 h 850"/>
                  <a:gd name="T52" fmla="*/ 28 w 935"/>
                  <a:gd name="T53" fmla="*/ 680 h 850"/>
                  <a:gd name="T54" fmla="*/ 0 w 935"/>
                  <a:gd name="T55" fmla="*/ 595 h 850"/>
                  <a:gd name="T56" fmla="*/ 85 w 935"/>
                  <a:gd name="T57" fmla="*/ 623 h 850"/>
                  <a:gd name="T58" fmla="*/ 142 w 935"/>
                  <a:gd name="T59" fmla="*/ 538 h 850"/>
                  <a:gd name="T60" fmla="*/ 142 w 935"/>
                  <a:gd name="T61" fmla="*/ 482 h 850"/>
                  <a:gd name="T62" fmla="*/ 57 w 935"/>
                  <a:gd name="T63" fmla="*/ 453 h 850"/>
                  <a:gd name="T64" fmla="*/ 57 w 935"/>
                  <a:gd name="T65" fmla="*/ 340 h 850"/>
                  <a:gd name="T66" fmla="*/ 113 w 935"/>
                  <a:gd name="T67" fmla="*/ 368 h 850"/>
                  <a:gd name="T68" fmla="*/ 113 w 935"/>
                  <a:gd name="T69" fmla="*/ 283 h 850"/>
                  <a:gd name="T70" fmla="*/ 198 w 935"/>
                  <a:gd name="T71" fmla="*/ 198 h 850"/>
                  <a:gd name="T72" fmla="*/ 198 w 935"/>
                  <a:gd name="T73" fmla="*/ 141 h 850"/>
                  <a:gd name="T74" fmla="*/ 283 w 935"/>
                  <a:gd name="T75" fmla="*/ 8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35" h="850">
                    <a:moveTo>
                      <a:pt x="283" y="85"/>
                    </a:moveTo>
                    <a:lnTo>
                      <a:pt x="368" y="56"/>
                    </a:lnTo>
                    <a:lnTo>
                      <a:pt x="425" y="56"/>
                    </a:lnTo>
                    <a:lnTo>
                      <a:pt x="567" y="0"/>
                    </a:lnTo>
                    <a:lnTo>
                      <a:pt x="624" y="56"/>
                    </a:lnTo>
                    <a:lnTo>
                      <a:pt x="567" y="113"/>
                    </a:lnTo>
                    <a:lnTo>
                      <a:pt x="595" y="170"/>
                    </a:lnTo>
                    <a:lnTo>
                      <a:pt x="567" y="198"/>
                    </a:lnTo>
                    <a:lnTo>
                      <a:pt x="680" y="283"/>
                    </a:lnTo>
                    <a:lnTo>
                      <a:pt x="794" y="283"/>
                    </a:lnTo>
                    <a:lnTo>
                      <a:pt x="794" y="226"/>
                    </a:lnTo>
                    <a:lnTo>
                      <a:pt x="907" y="226"/>
                    </a:lnTo>
                    <a:lnTo>
                      <a:pt x="935" y="226"/>
                    </a:lnTo>
                    <a:lnTo>
                      <a:pt x="935" y="311"/>
                    </a:lnTo>
                    <a:lnTo>
                      <a:pt x="879" y="340"/>
                    </a:lnTo>
                    <a:lnTo>
                      <a:pt x="879" y="396"/>
                    </a:lnTo>
                    <a:lnTo>
                      <a:pt x="935" y="453"/>
                    </a:lnTo>
                    <a:lnTo>
                      <a:pt x="907" y="482"/>
                    </a:lnTo>
                    <a:lnTo>
                      <a:pt x="680" y="510"/>
                    </a:lnTo>
                    <a:lnTo>
                      <a:pt x="567" y="482"/>
                    </a:lnTo>
                    <a:lnTo>
                      <a:pt x="482" y="567"/>
                    </a:lnTo>
                    <a:lnTo>
                      <a:pt x="340" y="567"/>
                    </a:lnTo>
                    <a:lnTo>
                      <a:pt x="312" y="680"/>
                    </a:lnTo>
                    <a:lnTo>
                      <a:pt x="0" y="850"/>
                    </a:lnTo>
                    <a:lnTo>
                      <a:pt x="0" y="765"/>
                    </a:lnTo>
                    <a:lnTo>
                      <a:pt x="85" y="708"/>
                    </a:lnTo>
                    <a:lnTo>
                      <a:pt x="28" y="680"/>
                    </a:lnTo>
                    <a:lnTo>
                      <a:pt x="0" y="595"/>
                    </a:lnTo>
                    <a:lnTo>
                      <a:pt x="85" y="623"/>
                    </a:lnTo>
                    <a:lnTo>
                      <a:pt x="142" y="538"/>
                    </a:lnTo>
                    <a:lnTo>
                      <a:pt x="142" y="482"/>
                    </a:lnTo>
                    <a:lnTo>
                      <a:pt x="57" y="453"/>
                    </a:lnTo>
                    <a:lnTo>
                      <a:pt x="57" y="340"/>
                    </a:lnTo>
                    <a:lnTo>
                      <a:pt x="113" y="368"/>
                    </a:lnTo>
                    <a:lnTo>
                      <a:pt x="113" y="283"/>
                    </a:lnTo>
                    <a:lnTo>
                      <a:pt x="198" y="198"/>
                    </a:lnTo>
                    <a:lnTo>
                      <a:pt x="198" y="141"/>
                    </a:lnTo>
                    <a:lnTo>
                      <a:pt x="283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954" y="3805"/>
                <a:ext cx="964" cy="907"/>
              </a:xfrm>
              <a:custGeom>
                <a:avLst/>
                <a:gdLst>
                  <a:gd name="T0" fmla="*/ 964 w 964"/>
                  <a:gd name="T1" fmla="*/ 255 h 907"/>
                  <a:gd name="T2" fmla="*/ 964 w 964"/>
                  <a:gd name="T3" fmla="*/ 312 h 907"/>
                  <a:gd name="T4" fmla="*/ 879 w 964"/>
                  <a:gd name="T5" fmla="*/ 397 h 907"/>
                  <a:gd name="T6" fmla="*/ 879 w 964"/>
                  <a:gd name="T7" fmla="*/ 482 h 907"/>
                  <a:gd name="T8" fmla="*/ 823 w 964"/>
                  <a:gd name="T9" fmla="*/ 454 h 907"/>
                  <a:gd name="T10" fmla="*/ 823 w 964"/>
                  <a:gd name="T11" fmla="*/ 567 h 907"/>
                  <a:gd name="T12" fmla="*/ 908 w 964"/>
                  <a:gd name="T13" fmla="*/ 596 h 907"/>
                  <a:gd name="T14" fmla="*/ 908 w 964"/>
                  <a:gd name="T15" fmla="*/ 652 h 907"/>
                  <a:gd name="T16" fmla="*/ 851 w 964"/>
                  <a:gd name="T17" fmla="*/ 737 h 907"/>
                  <a:gd name="T18" fmla="*/ 766 w 964"/>
                  <a:gd name="T19" fmla="*/ 709 h 907"/>
                  <a:gd name="T20" fmla="*/ 709 w 964"/>
                  <a:gd name="T21" fmla="*/ 822 h 907"/>
                  <a:gd name="T22" fmla="*/ 653 w 964"/>
                  <a:gd name="T23" fmla="*/ 737 h 907"/>
                  <a:gd name="T24" fmla="*/ 596 w 964"/>
                  <a:gd name="T25" fmla="*/ 766 h 907"/>
                  <a:gd name="T26" fmla="*/ 539 w 964"/>
                  <a:gd name="T27" fmla="*/ 822 h 907"/>
                  <a:gd name="T28" fmla="*/ 482 w 964"/>
                  <a:gd name="T29" fmla="*/ 822 h 907"/>
                  <a:gd name="T30" fmla="*/ 454 w 964"/>
                  <a:gd name="T31" fmla="*/ 879 h 907"/>
                  <a:gd name="T32" fmla="*/ 397 w 964"/>
                  <a:gd name="T33" fmla="*/ 907 h 907"/>
                  <a:gd name="T34" fmla="*/ 341 w 964"/>
                  <a:gd name="T35" fmla="*/ 851 h 907"/>
                  <a:gd name="T36" fmla="*/ 312 w 964"/>
                  <a:gd name="T37" fmla="*/ 737 h 907"/>
                  <a:gd name="T38" fmla="*/ 256 w 964"/>
                  <a:gd name="T39" fmla="*/ 737 h 907"/>
                  <a:gd name="T40" fmla="*/ 199 w 964"/>
                  <a:gd name="T41" fmla="*/ 510 h 907"/>
                  <a:gd name="T42" fmla="*/ 227 w 964"/>
                  <a:gd name="T43" fmla="*/ 369 h 907"/>
                  <a:gd name="T44" fmla="*/ 86 w 964"/>
                  <a:gd name="T45" fmla="*/ 369 h 907"/>
                  <a:gd name="T46" fmla="*/ 0 w 964"/>
                  <a:gd name="T47" fmla="*/ 284 h 907"/>
                  <a:gd name="T48" fmla="*/ 86 w 964"/>
                  <a:gd name="T49" fmla="*/ 114 h 907"/>
                  <a:gd name="T50" fmla="*/ 142 w 964"/>
                  <a:gd name="T51" fmla="*/ 114 h 907"/>
                  <a:gd name="T52" fmla="*/ 171 w 964"/>
                  <a:gd name="T53" fmla="*/ 29 h 907"/>
                  <a:gd name="T54" fmla="*/ 227 w 964"/>
                  <a:gd name="T55" fmla="*/ 29 h 907"/>
                  <a:gd name="T56" fmla="*/ 199 w 964"/>
                  <a:gd name="T57" fmla="*/ 57 h 907"/>
                  <a:gd name="T58" fmla="*/ 284 w 964"/>
                  <a:gd name="T59" fmla="*/ 85 h 907"/>
                  <a:gd name="T60" fmla="*/ 369 w 964"/>
                  <a:gd name="T61" fmla="*/ 0 h 907"/>
                  <a:gd name="T62" fmla="*/ 454 w 964"/>
                  <a:gd name="T63" fmla="*/ 57 h 907"/>
                  <a:gd name="T64" fmla="*/ 567 w 964"/>
                  <a:gd name="T65" fmla="*/ 29 h 907"/>
                  <a:gd name="T66" fmla="*/ 653 w 964"/>
                  <a:gd name="T67" fmla="*/ 142 h 907"/>
                  <a:gd name="T68" fmla="*/ 709 w 964"/>
                  <a:gd name="T69" fmla="*/ 142 h 907"/>
                  <a:gd name="T70" fmla="*/ 823 w 964"/>
                  <a:gd name="T71" fmla="*/ 142 h 907"/>
                  <a:gd name="T72" fmla="*/ 936 w 964"/>
                  <a:gd name="T73" fmla="*/ 199 h 907"/>
                  <a:gd name="T74" fmla="*/ 964 w 964"/>
                  <a:gd name="T75" fmla="*/ 25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64" h="907">
                    <a:moveTo>
                      <a:pt x="964" y="255"/>
                    </a:moveTo>
                    <a:lnTo>
                      <a:pt x="964" y="312"/>
                    </a:lnTo>
                    <a:lnTo>
                      <a:pt x="879" y="397"/>
                    </a:lnTo>
                    <a:lnTo>
                      <a:pt x="879" y="482"/>
                    </a:lnTo>
                    <a:lnTo>
                      <a:pt x="823" y="454"/>
                    </a:lnTo>
                    <a:lnTo>
                      <a:pt x="823" y="567"/>
                    </a:lnTo>
                    <a:lnTo>
                      <a:pt x="908" y="596"/>
                    </a:lnTo>
                    <a:lnTo>
                      <a:pt x="908" y="652"/>
                    </a:lnTo>
                    <a:lnTo>
                      <a:pt x="851" y="737"/>
                    </a:lnTo>
                    <a:lnTo>
                      <a:pt x="766" y="709"/>
                    </a:lnTo>
                    <a:lnTo>
                      <a:pt x="709" y="822"/>
                    </a:lnTo>
                    <a:lnTo>
                      <a:pt x="653" y="737"/>
                    </a:lnTo>
                    <a:lnTo>
                      <a:pt x="596" y="766"/>
                    </a:lnTo>
                    <a:lnTo>
                      <a:pt x="539" y="822"/>
                    </a:lnTo>
                    <a:lnTo>
                      <a:pt x="482" y="822"/>
                    </a:lnTo>
                    <a:lnTo>
                      <a:pt x="454" y="879"/>
                    </a:lnTo>
                    <a:lnTo>
                      <a:pt x="397" y="907"/>
                    </a:lnTo>
                    <a:lnTo>
                      <a:pt x="341" y="851"/>
                    </a:lnTo>
                    <a:lnTo>
                      <a:pt x="312" y="737"/>
                    </a:lnTo>
                    <a:lnTo>
                      <a:pt x="256" y="737"/>
                    </a:lnTo>
                    <a:lnTo>
                      <a:pt x="199" y="510"/>
                    </a:lnTo>
                    <a:lnTo>
                      <a:pt x="227" y="369"/>
                    </a:lnTo>
                    <a:lnTo>
                      <a:pt x="86" y="369"/>
                    </a:lnTo>
                    <a:lnTo>
                      <a:pt x="0" y="284"/>
                    </a:lnTo>
                    <a:lnTo>
                      <a:pt x="86" y="114"/>
                    </a:lnTo>
                    <a:lnTo>
                      <a:pt x="142" y="114"/>
                    </a:lnTo>
                    <a:lnTo>
                      <a:pt x="171" y="29"/>
                    </a:lnTo>
                    <a:lnTo>
                      <a:pt x="227" y="29"/>
                    </a:lnTo>
                    <a:lnTo>
                      <a:pt x="199" y="57"/>
                    </a:lnTo>
                    <a:lnTo>
                      <a:pt x="284" y="85"/>
                    </a:lnTo>
                    <a:lnTo>
                      <a:pt x="369" y="0"/>
                    </a:lnTo>
                    <a:lnTo>
                      <a:pt x="454" y="57"/>
                    </a:lnTo>
                    <a:lnTo>
                      <a:pt x="567" y="29"/>
                    </a:lnTo>
                    <a:lnTo>
                      <a:pt x="653" y="142"/>
                    </a:lnTo>
                    <a:lnTo>
                      <a:pt x="709" y="142"/>
                    </a:lnTo>
                    <a:lnTo>
                      <a:pt x="823" y="142"/>
                    </a:lnTo>
                    <a:lnTo>
                      <a:pt x="936" y="199"/>
                    </a:lnTo>
                    <a:lnTo>
                      <a:pt x="964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76" y="2643"/>
                <a:ext cx="2041" cy="1417"/>
              </a:xfrm>
              <a:custGeom>
                <a:avLst/>
                <a:gdLst>
                  <a:gd name="T0" fmla="*/ 311 w 2041"/>
                  <a:gd name="T1" fmla="*/ 0 h 1417"/>
                  <a:gd name="T2" fmla="*/ 368 w 2041"/>
                  <a:gd name="T3" fmla="*/ 113 h 1417"/>
                  <a:gd name="T4" fmla="*/ 538 w 2041"/>
                  <a:gd name="T5" fmla="*/ 170 h 1417"/>
                  <a:gd name="T6" fmla="*/ 538 w 2041"/>
                  <a:gd name="T7" fmla="*/ 227 h 1417"/>
                  <a:gd name="T8" fmla="*/ 652 w 2041"/>
                  <a:gd name="T9" fmla="*/ 312 h 1417"/>
                  <a:gd name="T10" fmla="*/ 737 w 2041"/>
                  <a:gd name="T11" fmla="*/ 312 h 1417"/>
                  <a:gd name="T12" fmla="*/ 850 w 2041"/>
                  <a:gd name="T13" fmla="*/ 453 h 1417"/>
                  <a:gd name="T14" fmla="*/ 850 w 2041"/>
                  <a:gd name="T15" fmla="*/ 539 h 1417"/>
                  <a:gd name="T16" fmla="*/ 964 w 2041"/>
                  <a:gd name="T17" fmla="*/ 624 h 1417"/>
                  <a:gd name="T18" fmla="*/ 1105 w 2041"/>
                  <a:gd name="T19" fmla="*/ 567 h 1417"/>
                  <a:gd name="T20" fmla="*/ 1105 w 2041"/>
                  <a:gd name="T21" fmla="*/ 539 h 1417"/>
                  <a:gd name="T22" fmla="*/ 1190 w 2041"/>
                  <a:gd name="T23" fmla="*/ 510 h 1417"/>
                  <a:gd name="T24" fmla="*/ 1559 w 2041"/>
                  <a:gd name="T25" fmla="*/ 652 h 1417"/>
                  <a:gd name="T26" fmla="*/ 1899 w 2041"/>
                  <a:gd name="T27" fmla="*/ 567 h 1417"/>
                  <a:gd name="T28" fmla="*/ 1984 w 2041"/>
                  <a:gd name="T29" fmla="*/ 595 h 1417"/>
                  <a:gd name="T30" fmla="*/ 1984 w 2041"/>
                  <a:gd name="T31" fmla="*/ 737 h 1417"/>
                  <a:gd name="T32" fmla="*/ 2041 w 2041"/>
                  <a:gd name="T33" fmla="*/ 879 h 1417"/>
                  <a:gd name="T34" fmla="*/ 2041 w 2041"/>
                  <a:gd name="T35" fmla="*/ 992 h 1417"/>
                  <a:gd name="T36" fmla="*/ 2012 w 2041"/>
                  <a:gd name="T37" fmla="*/ 1049 h 1417"/>
                  <a:gd name="T38" fmla="*/ 2041 w 2041"/>
                  <a:gd name="T39" fmla="*/ 1191 h 1417"/>
                  <a:gd name="T40" fmla="*/ 1927 w 2041"/>
                  <a:gd name="T41" fmla="*/ 1361 h 1417"/>
                  <a:gd name="T42" fmla="*/ 1842 w 2041"/>
                  <a:gd name="T43" fmla="*/ 1417 h 1417"/>
                  <a:gd name="T44" fmla="*/ 1814 w 2041"/>
                  <a:gd name="T45" fmla="*/ 1361 h 1417"/>
                  <a:gd name="T46" fmla="*/ 1701 w 2041"/>
                  <a:gd name="T47" fmla="*/ 1304 h 1417"/>
                  <a:gd name="T48" fmla="*/ 1531 w 2041"/>
                  <a:gd name="T49" fmla="*/ 1304 h 1417"/>
                  <a:gd name="T50" fmla="*/ 1445 w 2041"/>
                  <a:gd name="T51" fmla="*/ 1191 h 1417"/>
                  <a:gd name="T52" fmla="*/ 1332 w 2041"/>
                  <a:gd name="T53" fmla="*/ 1219 h 1417"/>
                  <a:gd name="T54" fmla="*/ 1247 w 2041"/>
                  <a:gd name="T55" fmla="*/ 1162 h 1417"/>
                  <a:gd name="T56" fmla="*/ 1162 w 2041"/>
                  <a:gd name="T57" fmla="*/ 1247 h 1417"/>
                  <a:gd name="T58" fmla="*/ 1077 w 2041"/>
                  <a:gd name="T59" fmla="*/ 1219 h 1417"/>
                  <a:gd name="T60" fmla="*/ 1105 w 2041"/>
                  <a:gd name="T61" fmla="*/ 1191 h 1417"/>
                  <a:gd name="T62" fmla="*/ 964 w 2041"/>
                  <a:gd name="T63" fmla="*/ 1191 h 1417"/>
                  <a:gd name="T64" fmla="*/ 964 w 2041"/>
                  <a:gd name="T65" fmla="*/ 1077 h 1417"/>
                  <a:gd name="T66" fmla="*/ 907 w 2041"/>
                  <a:gd name="T67" fmla="*/ 1077 h 1417"/>
                  <a:gd name="T68" fmla="*/ 822 w 2041"/>
                  <a:gd name="T69" fmla="*/ 1134 h 1417"/>
                  <a:gd name="T70" fmla="*/ 850 w 2041"/>
                  <a:gd name="T71" fmla="*/ 879 h 1417"/>
                  <a:gd name="T72" fmla="*/ 822 w 2041"/>
                  <a:gd name="T73" fmla="*/ 822 h 1417"/>
                  <a:gd name="T74" fmla="*/ 680 w 2041"/>
                  <a:gd name="T75" fmla="*/ 794 h 1417"/>
                  <a:gd name="T76" fmla="*/ 595 w 2041"/>
                  <a:gd name="T77" fmla="*/ 822 h 1417"/>
                  <a:gd name="T78" fmla="*/ 368 w 2041"/>
                  <a:gd name="T79" fmla="*/ 765 h 1417"/>
                  <a:gd name="T80" fmla="*/ 311 w 2041"/>
                  <a:gd name="T81" fmla="*/ 822 h 1417"/>
                  <a:gd name="T82" fmla="*/ 255 w 2041"/>
                  <a:gd name="T83" fmla="*/ 794 h 1417"/>
                  <a:gd name="T84" fmla="*/ 85 w 2041"/>
                  <a:gd name="T85" fmla="*/ 539 h 1417"/>
                  <a:gd name="T86" fmla="*/ 113 w 2041"/>
                  <a:gd name="T87" fmla="*/ 397 h 1417"/>
                  <a:gd name="T88" fmla="*/ 0 w 2041"/>
                  <a:gd name="T89" fmla="*/ 283 h 1417"/>
                  <a:gd name="T90" fmla="*/ 311 w 2041"/>
                  <a:gd name="T91" fmla="*/ 0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41" h="1417">
                    <a:moveTo>
                      <a:pt x="311" y="0"/>
                    </a:moveTo>
                    <a:lnTo>
                      <a:pt x="368" y="113"/>
                    </a:lnTo>
                    <a:lnTo>
                      <a:pt x="538" y="170"/>
                    </a:lnTo>
                    <a:lnTo>
                      <a:pt x="538" y="227"/>
                    </a:lnTo>
                    <a:lnTo>
                      <a:pt x="652" y="312"/>
                    </a:lnTo>
                    <a:lnTo>
                      <a:pt x="737" y="312"/>
                    </a:lnTo>
                    <a:lnTo>
                      <a:pt x="850" y="453"/>
                    </a:lnTo>
                    <a:lnTo>
                      <a:pt x="850" y="539"/>
                    </a:lnTo>
                    <a:lnTo>
                      <a:pt x="964" y="624"/>
                    </a:lnTo>
                    <a:lnTo>
                      <a:pt x="1105" y="567"/>
                    </a:lnTo>
                    <a:lnTo>
                      <a:pt x="1105" y="539"/>
                    </a:lnTo>
                    <a:lnTo>
                      <a:pt x="1190" y="510"/>
                    </a:lnTo>
                    <a:lnTo>
                      <a:pt x="1559" y="652"/>
                    </a:lnTo>
                    <a:lnTo>
                      <a:pt x="1899" y="567"/>
                    </a:lnTo>
                    <a:lnTo>
                      <a:pt x="1984" y="595"/>
                    </a:lnTo>
                    <a:lnTo>
                      <a:pt x="1984" y="737"/>
                    </a:lnTo>
                    <a:lnTo>
                      <a:pt x="2041" y="879"/>
                    </a:lnTo>
                    <a:lnTo>
                      <a:pt x="2041" y="992"/>
                    </a:lnTo>
                    <a:lnTo>
                      <a:pt x="2012" y="1049"/>
                    </a:lnTo>
                    <a:lnTo>
                      <a:pt x="2041" y="1191"/>
                    </a:lnTo>
                    <a:lnTo>
                      <a:pt x="1927" y="1361"/>
                    </a:lnTo>
                    <a:lnTo>
                      <a:pt x="1842" y="1417"/>
                    </a:lnTo>
                    <a:lnTo>
                      <a:pt x="1814" y="1361"/>
                    </a:lnTo>
                    <a:lnTo>
                      <a:pt x="1701" y="1304"/>
                    </a:lnTo>
                    <a:lnTo>
                      <a:pt x="1531" y="1304"/>
                    </a:lnTo>
                    <a:lnTo>
                      <a:pt x="1445" y="1191"/>
                    </a:lnTo>
                    <a:lnTo>
                      <a:pt x="1332" y="1219"/>
                    </a:lnTo>
                    <a:lnTo>
                      <a:pt x="1247" y="1162"/>
                    </a:lnTo>
                    <a:lnTo>
                      <a:pt x="1162" y="1247"/>
                    </a:lnTo>
                    <a:lnTo>
                      <a:pt x="1077" y="1219"/>
                    </a:lnTo>
                    <a:lnTo>
                      <a:pt x="1105" y="1191"/>
                    </a:lnTo>
                    <a:lnTo>
                      <a:pt x="964" y="1191"/>
                    </a:lnTo>
                    <a:lnTo>
                      <a:pt x="964" y="1077"/>
                    </a:lnTo>
                    <a:lnTo>
                      <a:pt x="907" y="1077"/>
                    </a:lnTo>
                    <a:lnTo>
                      <a:pt x="822" y="1134"/>
                    </a:lnTo>
                    <a:lnTo>
                      <a:pt x="850" y="879"/>
                    </a:lnTo>
                    <a:lnTo>
                      <a:pt x="822" y="822"/>
                    </a:lnTo>
                    <a:lnTo>
                      <a:pt x="680" y="794"/>
                    </a:lnTo>
                    <a:lnTo>
                      <a:pt x="595" y="822"/>
                    </a:lnTo>
                    <a:lnTo>
                      <a:pt x="368" y="765"/>
                    </a:lnTo>
                    <a:lnTo>
                      <a:pt x="311" y="822"/>
                    </a:lnTo>
                    <a:lnTo>
                      <a:pt x="255" y="794"/>
                    </a:lnTo>
                    <a:lnTo>
                      <a:pt x="85" y="539"/>
                    </a:lnTo>
                    <a:lnTo>
                      <a:pt x="113" y="397"/>
                    </a:lnTo>
                    <a:lnTo>
                      <a:pt x="0" y="283"/>
                    </a:lnTo>
                    <a:lnTo>
                      <a:pt x="31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627" y="2955"/>
                <a:ext cx="1247" cy="1474"/>
              </a:xfrm>
              <a:custGeom>
                <a:avLst/>
                <a:gdLst>
                  <a:gd name="T0" fmla="*/ 170 w 1247"/>
                  <a:gd name="T1" fmla="*/ 0 h 1474"/>
                  <a:gd name="T2" fmla="*/ 227 w 1247"/>
                  <a:gd name="T3" fmla="*/ 0 h 1474"/>
                  <a:gd name="T4" fmla="*/ 255 w 1247"/>
                  <a:gd name="T5" fmla="*/ 113 h 1474"/>
                  <a:gd name="T6" fmla="*/ 369 w 1247"/>
                  <a:gd name="T7" fmla="*/ 170 h 1474"/>
                  <a:gd name="T8" fmla="*/ 369 w 1247"/>
                  <a:gd name="T9" fmla="*/ 227 h 1474"/>
                  <a:gd name="T10" fmla="*/ 482 w 1247"/>
                  <a:gd name="T11" fmla="*/ 255 h 1474"/>
                  <a:gd name="T12" fmla="*/ 482 w 1247"/>
                  <a:gd name="T13" fmla="*/ 340 h 1474"/>
                  <a:gd name="T14" fmla="*/ 737 w 1247"/>
                  <a:gd name="T15" fmla="*/ 340 h 1474"/>
                  <a:gd name="T16" fmla="*/ 766 w 1247"/>
                  <a:gd name="T17" fmla="*/ 397 h 1474"/>
                  <a:gd name="T18" fmla="*/ 737 w 1247"/>
                  <a:gd name="T19" fmla="*/ 453 h 1474"/>
                  <a:gd name="T20" fmla="*/ 766 w 1247"/>
                  <a:gd name="T21" fmla="*/ 538 h 1474"/>
                  <a:gd name="T22" fmla="*/ 879 w 1247"/>
                  <a:gd name="T23" fmla="*/ 567 h 1474"/>
                  <a:gd name="T24" fmla="*/ 992 w 1247"/>
                  <a:gd name="T25" fmla="*/ 652 h 1474"/>
                  <a:gd name="T26" fmla="*/ 1049 w 1247"/>
                  <a:gd name="T27" fmla="*/ 652 h 1474"/>
                  <a:gd name="T28" fmla="*/ 1049 w 1247"/>
                  <a:gd name="T29" fmla="*/ 822 h 1474"/>
                  <a:gd name="T30" fmla="*/ 1134 w 1247"/>
                  <a:gd name="T31" fmla="*/ 907 h 1474"/>
                  <a:gd name="T32" fmla="*/ 1106 w 1247"/>
                  <a:gd name="T33" fmla="*/ 935 h 1474"/>
                  <a:gd name="T34" fmla="*/ 1191 w 1247"/>
                  <a:gd name="T35" fmla="*/ 964 h 1474"/>
                  <a:gd name="T36" fmla="*/ 1219 w 1247"/>
                  <a:gd name="T37" fmla="*/ 992 h 1474"/>
                  <a:gd name="T38" fmla="*/ 1191 w 1247"/>
                  <a:gd name="T39" fmla="*/ 1020 h 1474"/>
                  <a:gd name="T40" fmla="*/ 1247 w 1247"/>
                  <a:gd name="T41" fmla="*/ 1049 h 1474"/>
                  <a:gd name="T42" fmla="*/ 1219 w 1247"/>
                  <a:gd name="T43" fmla="*/ 1105 h 1474"/>
                  <a:gd name="T44" fmla="*/ 1191 w 1247"/>
                  <a:gd name="T45" fmla="*/ 1162 h 1474"/>
                  <a:gd name="T46" fmla="*/ 1077 w 1247"/>
                  <a:gd name="T47" fmla="*/ 1105 h 1474"/>
                  <a:gd name="T48" fmla="*/ 936 w 1247"/>
                  <a:gd name="T49" fmla="*/ 1219 h 1474"/>
                  <a:gd name="T50" fmla="*/ 567 w 1247"/>
                  <a:gd name="T51" fmla="*/ 1332 h 1474"/>
                  <a:gd name="T52" fmla="*/ 510 w 1247"/>
                  <a:gd name="T53" fmla="*/ 1446 h 1474"/>
                  <a:gd name="T54" fmla="*/ 369 w 1247"/>
                  <a:gd name="T55" fmla="*/ 1474 h 1474"/>
                  <a:gd name="T56" fmla="*/ 312 w 1247"/>
                  <a:gd name="T57" fmla="*/ 1304 h 1474"/>
                  <a:gd name="T58" fmla="*/ 170 w 1247"/>
                  <a:gd name="T59" fmla="*/ 1219 h 1474"/>
                  <a:gd name="T60" fmla="*/ 199 w 1247"/>
                  <a:gd name="T61" fmla="*/ 1162 h 1474"/>
                  <a:gd name="T62" fmla="*/ 142 w 1247"/>
                  <a:gd name="T63" fmla="*/ 1020 h 1474"/>
                  <a:gd name="T64" fmla="*/ 0 w 1247"/>
                  <a:gd name="T65" fmla="*/ 964 h 1474"/>
                  <a:gd name="T66" fmla="*/ 0 w 1247"/>
                  <a:gd name="T67" fmla="*/ 850 h 1474"/>
                  <a:gd name="T68" fmla="*/ 142 w 1247"/>
                  <a:gd name="T69" fmla="*/ 794 h 1474"/>
                  <a:gd name="T70" fmla="*/ 28 w 1247"/>
                  <a:gd name="T71" fmla="*/ 708 h 1474"/>
                  <a:gd name="T72" fmla="*/ 28 w 1247"/>
                  <a:gd name="T73" fmla="*/ 567 h 1474"/>
                  <a:gd name="T74" fmla="*/ 227 w 1247"/>
                  <a:gd name="T75" fmla="*/ 453 h 1474"/>
                  <a:gd name="T76" fmla="*/ 114 w 1247"/>
                  <a:gd name="T77" fmla="*/ 141 h 1474"/>
                  <a:gd name="T78" fmla="*/ 199 w 1247"/>
                  <a:gd name="T79" fmla="*/ 141 h 1474"/>
                  <a:gd name="T80" fmla="*/ 199 w 1247"/>
                  <a:gd name="T81" fmla="*/ 85 h 1474"/>
                  <a:gd name="T82" fmla="*/ 170 w 1247"/>
                  <a:gd name="T83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47" h="1474">
                    <a:moveTo>
                      <a:pt x="170" y="0"/>
                    </a:moveTo>
                    <a:lnTo>
                      <a:pt x="227" y="0"/>
                    </a:lnTo>
                    <a:lnTo>
                      <a:pt x="255" y="113"/>
                    </a:lnTo>
                    <a:lnTo>
                      <a:pt x="369" y="170"/>
                    </a:lnTo>
                    <a:lnTo>
                      <a:pt x="369" y="227"/>
                    </a:lnTo>
                    <a:lnTo>
                      <a:pt x="482" y="255"/>
                    </a:lnTo>
                    <a:lnTo>
                      <a:pt x="482" y="340"/>
                    </a:lnTo>
                    <a:lnTo>
                      <a:pt x="737" y="340"/>
                    </a:lnTo>
                    <a:lnTo>
                      <a:pt x="766" y="397"/>
                    </a:lnTo>
                    <a:lnTo>
                      <a:pt x="737" y="453"/>
                    </a:lnTo>
                    <a:lnTo>
                      <a:pt x="766" y="538"/>
                    </a:lnTo>
                    <a:lnTo>
                      <a:pt x="879" y="567"/>
                    </a:lnTo>
                    <a:lnTo>
                      <a:pt x="992" y="652"/>
                    </a:lnTo>
                    <a:lnTo>
                      <a:pt x="1049" y="652"/>
                    </a:lnTo>
                    <a:lnTo>
                      <a:pt x="1049" y="822"/>
                    </a:lnTo>
                    <a:lnTo>
                      <a:pt x="1134" y="907"/>
                    </a:lnTo>
                    <a:lnTo>
                      <a:pt x="1106" y="935"/>
                    </a:lnTo>
                    <a:lnTo>
                      <a:pt x="1191" y="964"/>
                    </a:lnTo>
                    <a:lnTo>
                      <a:pt x="1219" y="992"/>
                    </a:lnTo>
                    <a:lnTo>
                      <a:pt x="1191" y="1020"/>
                    </a:lnTo>
                    <a:lnTo>
                      <a:pt x="1247" y="1049"/>
                    </a:lnTo>
                    <a:lnTo>
                      <a:pt x="1219" y="1105"/>
                    </a:lnTo>
                    <a:lnTo>
                      <a:pt x="1191" y="1162"/>
                    </a:lnTo>
                    <a:lnTo>
                      <a:pt x="1077" y="1105"/>
                    </a:lnTo>
                    <a:lnTo>
                      <a:pt x="936" y="1219"/>
                    </a:lnTo>
                    <a:lnTo>
                      <a:pt x="567" y="1332"/>
                    </a:lnTo>
                    <a:lnTo>
                      <a:pt x="510" y="1446"/>
                    </a:lnTo>
                    <a:lnTo>
                      <a:pt x="369" y="1474"/>
                    </a:lnTo>
                    <a:lnTo>
                      <a:pt x="312" y="1304"/>
                    </a:lnTo>
                    <a:lnTo>
                      <a:pt x="170" y="1219"/>
                    </a:lnTo>
                    <a:lnTo>
                      <a:pt x="199" y="1162"/>
                    </a:lnTo>
                    <a:lnTo>
                      <a:pt x="142" y="1020"/>
                    </a:lnTo>
                    <a:lnTo>
                      <a:pt x="0" y="964"/>
                    </a:lnTo>
                    <a:lnTo>
                      <a:pt x="0" y="850"/>
                    </a:lnTo>
                    <a:lnTo>
                      <a:pt x="142" y="794"/>
                    </a:lnTo>
                    <a:lnTo>
                      <a:pt x="28" y="708"/>
                    </a:lnTo>
                    <a:lnTo>
                      <a:pt x="28" y="567"/>
                    </a:lnTo>
                    <a:lnTo>
                      <a:pt x="227" y="453"/>
                    </a:lnTo>
                    <a:lnTo>
                      <a:pt x="114" y="141"/>
                    </a:lnTo>
                    <a:lnTo>
                      <a:pt x="199" y="141"/>
                    </a:lnTo>
                    <a:lnTo>
                      <a:pt x="199" y="85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2570" y="4004"/>
                <a:ext cx="1390" cy="1360"/>
              </a:xfrm>
              <a:custGeom>
                <a:avLst/>
                <a:gdLst>
                  <a:gd name="T0" fmla="*/ 0 w 1390"/>
                  <a:gd name="T1" fmla="*/ 964 h 1360"/>
                  <a:gd name="T2" fmla="*/ 0 w 1390"/>
                  <a:gd name="T3" fmla="*/ 708 h 1360"/>
                  <a:gd name="T4" fmla="*/ 85 w 1390"/>
                  <a:gd name="T5" fmla="*/ 680 h 1360"/>
                  <a:gd name="T6" fmla="*/ 57 w 1390"/>
                  <a:gd name="T7" fmla="*/ 595 h 1360"/>
                  <a:gd name="T8" fmla="*/ 114 w 1390"/>
                  <a:gd name="T9" fmla="*/ 482 h 1360"/>
                  <a:gd name="T10" fmla="*/ 227 w 1390"/>
                  <a:gd name="T11" fmla="*/ 538 h 1360"/>
                  <a:gd name="T12" fmla="*/ 426 w 1390"/>
                  <a:gd name="T13" fmla="*/ 425 h 1360"/>
                  <a:gd name="T14" fmla="*/ 567 w 1390"/>
                  <a:gd name="T15" fmla="*/ 397 h 1360"/>
                  <a:gd name="T16" fmla="*/ 624 w 1390"/>
                  <a:gd name="T17" fmla="*/ 283 h 1360"/>
                  <a:gd name="T18" fmla="*/ 993 w 1390"/>
                  <a:gd name="T19" fmla="*/ 170 h 1360"/>
                  <a:gd name="T20" fmla="*/ 1134 w 1390"/>
                  <a:gd name="T21" fmla="*/ 56 h 1360"/>
                  <a:gd name="T22" fmla="*/ 1248 w 1390"/>
                  <a:gd name="T23" fmla="*/ 113 h 1360"/>
                  <a:gd name="T24" fmla="*/ 1304 w 1390"/>
                  <a:gd name="T25" fmla="*/ 0 h 1360"/>
                  <a:gd name="T26" fmla="*/ 1333 w 1390"/>
                  <a:gd name="T27" fmla="*/ 0 h 1360"/>
                  <a:gd name="T28" fmla="*/ 1361 w 1390"/>
                  <a:gd name="T29" fmla="*/ 226 h 1360"/>
                  <a:gd name="T30" fmla="*/ 1390 w 1390"/>
                  <a:gd name="T31" fmla="*/ 283 h 1360"/>
                  <a:gd name="T32" fmla="*/ 1276 w 1390"/>
                  <a:gd name="T33" fmla="*/ 425 h 1360"/>
                  <a:gd name="T34" fmla="*/ 1219 w 1390"/>
                  <a:gd name="T35" fmla="*/ 567 h 1360"/>
                  <a:gd name="T36" fmla="*/ 1163 w 1390"/>
                  <a:gd name="T37" fmla="*/ 595 h 1360"/>
                  <a:gd name="T38" fmla="*/ 1106 w 1390"/>
                  <a:gd name="T39" fmla="*/ 850 h 1360"/>
                  <a:gd name="T40" fmla="*/ 1021 w 1390"/>
                  <a:gd name="T41" fmla="*/ 964 h 1360"/>
                  <a:gd name="T42" fmla="*/ 1021 w 1390"/>
                  <a:gd name="T43" fmla="*/ 907 h 1360"/>
                  <a:gd name="T44" fmla="*/ 964 w 1390"/>
                  <a:gd name="T45" fmla="*/ 822 h 1360"/>
                  <a:gd name="T46" fmla="*/ 851 w 1390"/>
                  <a:gd name="T47" fmla="*/ 793 h 1360"/>
                  <a:gd name="T48" fmla="*/ 936 w 1390"/>
                  <a:gd name="T49" fmla="*/ 652 h 1360"/>
                  <a:gd name="T50" fmla="*/ 794 w 1390"/>
                  <a:gd name="T51" fmla="*/ 538 h 1360"/>
                  <a:gd name="T52" fmla="*/ 681 w 1390"/>
                  <a:gd name="T53" fmla="*/ 652 h 1360"/>
                  <a:gd name="T54" fmla="*/ 596 w 1390"/>
                  <a:gd name="T55" fmla="*/ 623 h 1360"/>
                  <a:gd name="T56" fmla="*/ 511 w 1390"/>
                  <a:gd name="T57" fmla="*/ 708 h 1360"/>
                  <a:gd name="T58" fmla="*/ 454 w 1390"/>
                  <a:gd name="T59" fmla="*/ 907 h 1360"/>
                  <a:gd name="T60" fmla="*/ 482 w 1390"/>
                  <a:gd name="T61" fmla="*/ 964 h 1360"/>
                  <a:gd name="T62" fmla="*/ 482 w 1390"/>
                  <a:gd name="T63" fmla="*/ 1077 h 1360"/>
                  <a:gd name="T64" fmla="*/ 511 w 1390"/>
                  <a:gd name="T65" fmla="*/ 1105 h 1360"/>
                  <a:gd name="T66" fmla="*/ 511 w 1390"/>
                  <a:gd name="T67" fmla="*/ 1162 h 1360"/>
                  <a:gd name="T68" fmla="*/ 397 w 1390"/>
                  <a:gd name="T69" fmla="*/ 1162 h 1360"/>
                  <a:gd name="T70" fmla="*/ 397 w 1390"/>
                  <a:gd name="T71" fmla="*/ 1219 h 1360"/>
                  <a:gd name="T72" fmla="*/ 341 w 1390"/>
                  <a:gd name="T73" fmla="*/ 1332 h 1360"/>
                  <a:gd name="T74" fmla="*/ 142 w 1390"/>
                  <a:gd name="T75" fmla="*/ 1360 h 1360"/>
                  <a:gd name="T76" fmla="*/ 57 w 1390"/>
                  <a:gd name="T77" fmla="*/ 1077 h 1360"/>
                  <a:gd name="T78" fmla="*/ 0 w 1390"/>
                  <a:gd name="T79" fmla="*/ 964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90" h="1360">
                    <a:moveTo>
                      <a:pt x="0" y="964"/>
                    </a:moveTo>
                    <a:lnTo>
                      <a:pt x="0" y="708"/>
                    </a:lnTo>
                    <a:lnTo>
                      <a:pt x="85" y="680"/>
                    </a:lnTo>
                    <a:lnTo>
                      <a:pt x="57" y="595"/>
                    </a:lnTo>
                    <a:lnTo>
                      <a:pt x="114" y="482"/>
                    </a:lnTo>
                    <a:lnTo>
                      <a:pt x="227" y="538"/>
                    </a:lnTo>
                    <a:lnTo>
                      <a:pt x="426" y="425"/>
                    </a:lnTo>
                    <a:lnTo>
                      <a:pt x="567" y="397"/>
                    </a:lnTo>
                    <a:lnTo>
                      <a:pt x="624" y="283"/>
                    </a:lnTo>
                    <a:lnTo>
                      <a:pt x="993" y="170"/>
                    </a:lnTo>
                    <a:lnTo>
                      <a:pt x="1134" y="56"/>
                    </a:lnTo>
                    <a:lnTo>
                      <a:pt x="1248" y="113"/>
                    </a:lnTo>
                    <a:lnTo>
                      <a:pt x="1304" y="0"/>
                    </a:lnTo>
                    <a:lnTo>
                      <a:pt x="1333" y="0"/>
                    </a:lnTo>
                    <a:lnTo>
                      <a:pt x="1361" y="226"/>
                    </a:lnTo>
                    <a:lnTo>
                      <a:pt x="1390" y="283"/>
                    </a:lnTo>
                    <a:lnTo>
                      <a:pt x="1276" y="425"/>
                    </a:lnTo>
                    <a:lnTo>
                      <a:pt x="1219" y="567"/>
                    </a:lnTo>
                    <a:lnTo>
                      <a:pt x="1163" y="595"/>
                    </a:lnTo>
                    <a:lnTo>
                      <a:pt x="1106" y="850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964" y="822"/>
                    </a:lnTo>
                    <a:lnTo>
                      <a:pt x="851" y="793"/>
                    </a:lnTo>
                    <a:lnTo>
                      <a:pt x="936" y="652"/>
                    </a:lnTo>
                    <a:lnTo>
                      <a:pt x="794" y="538"/>
                    </a:lnTo>
                    <a:lnTo>
                      <a:pt x="681" y="652"/>
                    </a:lnTo>
                    <a:lnTo>
                      <a:pt x="596" y="623"/>
                    </a:lnTo>
                    <a:lnTo>
                      <a:pt x="511" y="708"/>
                    </a:lnTo>
                    <a:lnTo>
                      <a:pt x="454" y="907"/>
                    </a:lnTo>
                    <a:lnTo>
                      <a:pt x="482" y="964"/>
                    </a:lnTo>
                    <a:lnTo>
                      <a:pt x="482" y="1077"/>
                    </a:lnTo>
                    <a:lnTo>
                      <a:pt x="511" y="1105"/>
                    </a:lnTo>
                    <a:lnTo>
                      <a:pt x="511" y="1162"/>
                    </a:lnTo>
                    <a:lnTo>
                      <a:pt x="397" y="1162"/>
                    </a:lnTo>
                    <a:lnTo>
                      <a:pt x="397" y="1219"/>
                    </a:lnTo>
                    <a:lnTo>
                      <a:pt x="341" y="1332"/>
                    </a:lnTo>
                    <a:lnTo>
                      <a:pt x="142" y="1360"/>
                    </a:lnTo>
                    <a:lnTo>
                      <a:pt x="57" y="1077"/>
                    </a:lnTo>
                    <a:lnTo>
                      <a:pt x="0" y="9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911" y="4542"/>
                <a:ext cx="680" cy="1078"/>
              </a:xfrm>
              <a:custGeom>
                <a:avLst/>
                <a:gdLst>
                  <a:gd name="T0" fmla="*/ 0 w 680"/>
                  <a:gd name="T1" fmla="*/ 794 h 1078"/>
                  <a:gd name="T2" fmla="*/ 56 w 680"/>
                  <a:gd name="T3" fmla="*/ 681 h 1078"/>
                  <a:gd name="T4" fmla="*/ 56 w 680"/>
                  <a:gd name="T5" fmla="*/ 624 h 1078"/>
                  <a:gd name="T6" fmla="*/ 170 w 680"/>
                  <a:gd name="T7" fmla="*/ 624 h 1078"/>
                  <a:gd name="T8" fmla="*/ 170 w 680"/>
                  <a:gd name="T9" fmla="*/ 567 h 1078"/>
                  <a:gd name="T10" fmla="*/ 141 w 680"/>
                  <a:gd name="T11" fmla="*/ 539 h 1078"/>
                  <a:gd name="T12" fmla="*/ 141 w 680"/>
                  <a:gd name="T13" fmla="*/ 426 h 1078"/>
                  <a:gd name="T14" fmla="*/ 113 w 680"/>
                  <a:gd name="T15" fmla="*/ 369 h 1078"/>
                  <a:gd name="T16" fmla="*/ 170 w 680"/>
                  <a:gd name="T17" fmla="*/ 170 h 1078"/>
                  <a:gd name="T18" fmla="*/ 255 w 680"/>
                  <a:gd name="T19" fmla="*/ 85 h 1078"/>
                  <a:gd name="T20" fmla="*/ 340 w 680"/>
                  <a:gd name="T21" fmla="*/ 114 h 1078"/>
                  <a:gd name="T22" fmla="*/ 453 w 680"/>
                  <a:gd name="T23" fmla="*/ 0 h 1078"/>
                  <a:gd name="T24" fmla="*/ 595 w 680"/>
                  <a:gd name="T25" fmla="*/ 114 h 1078"/>
                  <a:gd name="T26" fmla="*/ 510 w 680"/>
                  <a:gd name="T27" fmla="*/ 255 h 1078"/>
                  <a:gd name="T28" fmla="*/ 623 w 680"/>
                  <a:gd name="T29" fmla="*/ 284 h 1078"/>
                  <a:gd name="T30" fmla="*/ 680 w 680"/>
                  <a:gd name="T31" fmla="*/ 369 h 1078"/>
                  <a:gd name="T32" fmla="*/ 680 w 680"/>
                  <a:gd name="T33" fmla="*/ 426 h 1078"/>
                  <a:gd name="T34" fmla="*/ 538 w 680"/>
                  <a:gd name="T35" fmla="*/ 596 h 1078"/>
                  <a:gd name="T36" fmla="*/ 595 w 680"/>
                  <a:gd name="T37" fmla="*/ 794 h 1078"/>
                  <a:gd name="T38" fmla="*/ 567 w 680"/>
                  <a:gd name="T39" fmla="*/ 936 h 1078"/>
                  <a:gd name="T40" fmla="*/ 595 w 680"/>
                  <a:gd name="T41" fmla="*/ 993 h 1078"/>
                  <a:gd name="T42" fmla="*/ 255 w 680"/>
                  <a:gd name="T43" fmla="*/ 1078 h 1078"/>
                  <a:gd name="T44" fmla="*/ 198 w 680"/>
                  <a:gd name="T45" fmla="*/ 794 h 1078"/>
                  <a:gd name="T46" fmla="*/ 113 w 680"/>
                  <a:gd name="T47" fmla="*/ 766 h 1078"/>
                  <a:gd name="T48" fmla="*/ 0 w 680"/>
                  <a:gd name="T49" fmla="*/ 794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1078">
                    <a:moveTo>
                      <a:pt x="0" y="794"/>
                    </a:moveTo>
                    <a:lnTo>
                      <a:pt x="56" y="681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141" y="539"/>
                    </a:lnTo>
                    <a:lnTo>
                      <a:pt x="141" y="426"/>
                    </a:lnTo>
                    <a:lnTo>
                      <a:pt x="113" y="369"/>
                    </a:lnTo>
                    <a:lnTo>
                      <a:pt x="170" y="170"/>
                    </a:lnTo>
                    <a:lnTo>
                      <a:pt x="255" y="85"/>
                    </a:lnTo>
                    <a:lnTo>
                      <a:pt x="340" y="114"/>
                    </a:lnTo>
                    <a:lnTo>
                      <a:pt x="453" y="0"/>
                    </a:lnTo>
                    <a:lnTo>
                      <a:pt x="595" y="114"/>
                    </a:lnTo>
                    <a:lnTo>
                      <a:pt x="510" y="255"/>
                    </a:lnTo>
                    <a:lnTo>
                      <a:pt x="623" y="284"/>
                    </a:lnTo>
                    <a:lnTo>
                      <a:pt x="680" y="369"/>
                    </a:lnTo>
                    <a:lnTo>
                      <a:pt x="680" y="426"/>
                    </a:lnTo>
                    <a:lnTo>
                      <a:pt x="538" y="596"/>
                    </a:lnTo>
                    <a:lnTo>
                      <a:pt x="595" y="794"/>
                    </a:lnTo>
                    <a:lnTo>
                      <a:pt x="567" y="936"/>
                    </a:lnTo>
                    <a:lnTo>
                      <a:pt x="595" y="993"/>
                    </a:lnTo>
                    <a:lnTo>
                      <a:pt x="255" y="1078"/>
                    </a:lnTo>
                    <a:lnTo>
                      <a:pt x="198" y="794"/>
                    </a:lnTo>
                    <a:lnTo>
                      <a:pt x="113" y="766"/>
                    </a:lnTo>
                    <a:lnTo>
                      <a:pt x="0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3449" y="4287"/>
                <a:ext cx="851" cy="1248"/>
              </a:xfrm>
              <a:custGeom>
                <a:avLst/>
                <a:gdLst>
                  <a:gd name="T0" fmla="*/ 511 w 851"/>
                  <a:gd name="T1" fmla="*/ 0 h 1248"/>
                  <a:gd name="T2" fmla="*/ 397 w 851"/>
                  <a:gd name="T3" fmla="*/ 142 h 1248"/>
                  <a:gd name="T4" fmla="*/ 340 w 851"/>
                  <a:gd name="T5" fmla="*/ 284 h 1248"/>
                  <a:gd name="T6" fmla="*/ 284 w 851"/>
                  <a:gd name="T7" fmla="*/ 312 h 1248"/>
                  <a:gd name="T8" fmla="*/ 227 w 851"/>
                  <a:gd name="T9" fmla="*/ 567 h 1248"/>
                  <a:gd name="T10" fmla="*/ 142 w 851"/>
                  <a:gd name="T11" fmla="*/ 681 h 1248"/>
                  <a:gd name="T12" fmla="*/ 0 w 851"/>
                  <a:gd name="T13" fmla="*/ 851 h 1248"/>
                  <a:gd name="T14" fmla="*/ 57 w 851"/>
                  <a:gd name="T15" fmla="*/ 1049 h 1248"/>
                  <a:gd name="T16" fmla="*/ 29 w 851"/>
                  <a:gd name="T17" fmla="*/ 1191 h 1248"/>
                  <a:gd name="T18" fmla="*/ 57 w 851"/>
                  <a:gd name="T19" fmla="*/ 1248 h 1248"/>
                  <a:gd name="T20" fmla="*/ 596 w 851"/>
                  <a:gd name="T21" fmla="*/ 1219 h 1248"/>
                  <a:gd name="T22" fmla="*/ 652 w 851"/>
                  <a:gd name="T23" fmla="*/ 1134 h 1248"/>
                  <a:gd name="T24" fmla="*/ 851 w 851"/>
                  <a:gd name="T25" fmla="*/ 1106 h 1248"/>
                  <a:gd name="T26" fmla="*/ 652 w 851"/>
                  <a:gd name="T27" fmla="*/ 907 h 1248"/>
                  <a:gd name="T28" fmla="*/ 681 w 851"/>
                  <a:gd name="T29" fmla="*/ 851 h 1248"/>
                  <a:gd name="T30" fmla="*/ 652 w 851"/>
                  <a:gd name="T31" fmla="*/ 794 h 1248"/>
                  <a:gd name="T32" fmla="*/ 454 w 851"/>
                  <a:gd name="T33" fmla="*/ 709 h 1248"/>
                  <a:gd name="T34" fmla="*/ 482 w 851"/>
                  <a:gd name="T35" fmla="*/ 595 h 1248"/>
                  <a:gd name="T36" fmla="*/ 567 w 851"/>
                  <a:gd name="T37" fmla="*/ 454 h 1248"/>
                  <a:gd name="T38" fmla="*/ 652 w 851"/>
                  <a:gd name="T39" fmla="*/ 482 h 1248"/>
                  <a:gd name="T40" fmla="*/ 737 w 851"/>
                  <a:gd name="T41" fmla="*/ 482 h 1248"/>
                  <a:gd name="T42" fmla="*/ 851 w 851"/>
                  <a:gd name="T43" fmla="*/ 425 h 1248"/>
                  <a:gd name="T44" fmla="*/ 851 w 851"/>
                  <a:gd name="T45" fmla="*/ 369 h 1248"/>
                  <a:gd name="T46" fmla="*/ 794 w 851"/>
                  <a:gd name="T47" fmla="*/ 227 h 1248"/>
                  <a:gd name="T48" fmla="*/ 709 w 851"/>
                  <a:gd name="T49" fmla="*/ 227 h 1248"/>
                  <a:gd name="T50" fmla="*/ 652 w 851"/>
                  <a:gd name="T51" fmla="*/ 170 h 1248"/>
                  <a:gd name="T52" fmla="*/ 652 w 851"/>
                  <a:gd name="T53" fmla="*/ 57 h 1248"/>
                  <a:gd name="T54" fmla="*/ 539 w 851"/>
                  <a:gd name="T55" fmla="*/ 0 h 1248"/>
                  <a:gd name="T56" fmla="*/ 511 w 851"/>
                  <a:gd name="T57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1" h="1248">
                    <a:moveTo>
                      <a:pt x="511" y="0"/>
                    </a:moveTo>
                    <a:lnTo>
                      <a:pt x="397" y="142"/>
                    </a:lnTo>
                    <a:lnTo>
                      <a:pt x="340" y="284"/>
                    </a:lnTo>
                    <a:lnTo>
                      <a:pt x="284" y="312"/>
                    </a:lnTo>
                    <a:lnTo>
                      <a:pt x="227" y="567"/>
                    </a:lnTo>
                    <a:lnTo>
                      <a:pt x="142" y="681"/>
                    </a:lnTo>
                    <a:lnTo>
                      <a:pt x="0" y="851"/>
                    </a:lnTo>
                    <a:lnTo>
                      <a:pt x="57" y="1049"/>
                    </a:lnTo>
                    <a:lnTo>
                      <a:pt x="29" y="1191"/>
                    </a:lnTo>
                    <a:lnTo>
                      <a:pt x="57" y="1248"/>
                    </a:lnTo>
                    <a:lnTo>
                      <a:pt x="596" y="1219"/>
                    </a:lnTo>
                    <a:lnTo>
                      <a:pt x="652" y="1134"/>
                    </a:lnTo>
                    <a:lnTo>
                      <a:pt x="851" y="1106"/>
                    </a:lnTo>
                    <a:lnTo>
                      <a:pt x="652" y="907"/>
                    </a:lnTo>
                    <a:lnTo>
                      <a:pt x="681" y="851"/>
                    </a:lnTo>
                    <a:lnTo>
                      <a:pt x="652" y="794"/>
                    </a:lnTo>
                    <a:lnTo>
                      <a:pt x="454" y="709"/>
                    </a:lnTo>
                    <a:lnTo>
                      <a:pt x="482" y="595"/>
                    </a:lnTo>
                    <a:lnTo>
                      <a:pt x="567" y="454"/>
                    </a:lnTo>
                    <a:lnTo>
                      <a:pt x="652" y="482"/>
                    </a:lnTo>
                    <a:lnTo>
                      <a:pt x="737" y="482"/>
                    </a:lnTo>
                    <a:lnTo>
                      <a:pt x="851" y="425"/>
                    </a:lnTo>
                    <a:lnTo>
                      <a:pt x="851" y="369"/>
                    </a:lnTo>
                    <a:lnTo>
                      <a:pt x="794" y="227"/>
                    </a:lnTo>
                    <a:lnTo>
                      <a:pt x="709" y="227"/>
                    </a:lnTo>
                    <a:lnTo>
                      <a:pt x="652" y="170"/>
                    </a:lnTo>
                    <a:lnTo>
                      <a:pt x="652" y="57"/>
                    </a:lnTo>
                    <a:lnTo>
                      <a:pt x="539" y="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931" y="4656"/>
                <a:ext cx="596" cy="368"/>
              </a:xfrm>
              <a:custGeom>
                <a:avLst/>
                <a:gdLst>
                  <a:gd name="T0" fmla="*/ 369 w 596"/>
                  <a:gd name="T1" fmla="*/ 0 h 368"/>
                  <a:gd name="T2" fmla="*/ 425 w 596"/>
                  <a:gd name="T3" fmla="*/ 0 h 368"/>
                  <a:gd name="T4" fmla="*/ 482 w 596"/>
                  <a:gd name="T5" fmla="*/ 56 h 368"/>
                  <a:gd name="T6" fmla="*/ 482 w 596"/>
                  <a:gd name="T7" fmla="*/ 141 h 368"/>
                  <a:gd name="T8" fmla="*/ 596 w 596"/>
                  <a:gd name="T9" fmla="*/ 283 h 368"/>
                  <a:gd name="T10" fmla="*/ 510 w 596"/>
                  <a:gd name="T11" fmla="*/ 340 h 368"/>
                  <a:gd name="T12" fmla="*/ 397 w 596"/>
                  <a:gd name="T13" fmla="*/ 368 h 368"/>
                  <a:gd name="T14" fmla="*/ 340 w 596"/>
                  <a:gd name="T15" fmla="*/ 283 h 368"/>
                  <a:gd name="T16" fmla="*/ 369 w 596"/>
                  <a:gd name="T17" fmla="*/ 255 h 368"/>
                  <a:gd name="T18" fmla="*/ 284 w 596"/>
                  <a:gd name="T19" fmla="*/ 226 h 368"/>
                  <a:gd name="T20" fmla="*/ 255 w 596"/>
                  <a:gd name="T21" fmla="*/ 312 h 368"/>
                  <a:gd name="T22" fmla="*/ 199 w 596"/>
                  <a:gd name="T23" fmla="*/ 340 h 368"/>
                  <a:gd name="T24" fmla="*/ 0 w 596"/>
                  <a:gd name="T25" fmla="*/ 226 h 368"/>
                  <a:gd name="T26" fmla="*/ 85 w 596"/>
                  <a:gd name="T27" fmla="*/ 85 h 368"/>
                  <a:gd name="T28" fmla="*/ 170 w 596"/>
                  <a:gd name="T29" fmla="*/ 113 h 368"/>
                  <a:gd name="T30" fmla="*/ 255 w 596"/>
                  <a:gd name="T31" fmla="*/ 113 h 368"/>
                  <a:gd name="T32" fmla="*/ 369 w 596"/>
                  <a:gd name="T33" fmla="*/ 56 h 368"/>
                  <a:gd name="T34" fmla="*/ 369 w 596"/>
                  <a:gd name="T35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6" h="368">
                    <a:moveTo>
                      <a:pt x="369" y="0"/>
                    </a:moveTo>
                    <a:lnTo>
                      <a:pt x="425" y="0"/>
                    </a:lnTo>
                    <a:lnTo>
                      <a:pt x="482" y="56"/>
                    </a:lnTo>
                    <a:lnTo>
                      <a:pt x="482" y="141"/>
                    </a:lnTo>
                    <a:lnTo>
                      <a:pt x="596" y="283"/>
                    </a:lnTo>
                    <a:lnTo>
                      <a:pt x="510" y="340"/>
                    </a:lnTo>
                    <a:lnTo>
                      <a:pt x="397" y="368"/>
                    </a:lnTo>
                    <a:lnTo>
                      <a:pt x="340" y="283"/>
                    </a:lnTo>
                    <a:lnTo>
                      <a:pt x="369" y="255"/>
                    </a:lnTo>
                    <a:lnTo>
                      <a:pt x="284" y="226"/>
                    </a:lnTo>
                    <a:lnTo>
                      <a:pt x="255" y="312"/>
                    </a:lnTo>
                    <a:lnTo>
                      <a:pt x="199" y="340"/>
                    </a:lnTo>
                    <a:lnTo>
                      <a:pt x="0" y="226"/>
                    </a:lnTo>
                    <a:lnTo>
                      <a:pt x="85" y="85"/>
                    </a:lnTo>
                    <a:lnTo>
                      <a:pt x="170" y="113"/>
                    </a:lnTo>
                    <a:lnTo>
                      <a:pt x="255" y="113"/>
                    </a:lnTo>
                    <a:lnTo>
                      <a:pt x="369" y="56"/>
                    </a:lnTo>
                    <a:lnTo>
                      <a:pt x="36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903" y="4854"/>
                <a:ext cx="850" cy="595"/>
              </a:xfrm>
              <a:custGeom>
                <a:avLst/>
                <a:gdLst>
                  <a:gd name="T0" fmla="*/ 624 w 850"/>
                  <a:gd name="T1" fmla="*/ 85 h 595"/>
                  <a:gd name="T2" fmla="*/ 538 w 850"/>
                  <a:gd name="T3" fmla="*/ 142 h 595"/>
                  <a:gd name="T4" fmla="*/ 425 w 850"/>
                  <a:gd name="T5" fmla="*/ 170 h 595"/>
                  <a:gd name="T6" fmla="*/ 368 w 850"/>
                  <a:gd name="T7" fmla="*/ 85 h 595"/>
                  <a:gd name="T8" fmla="*/ 397 w 850"/>
                  <a:gd name="T9" fmla="*/ 57 h 595"/>
                  <a:gd name="T10" fmla="*/ 312 w 850"/>
                  <a:gd name="T11" fmla="*/ 28 h 595"/>
                  <a:gd name="T12" fmla="*/ 283 w 850"/>
                  <a:gd name="T13" fmla="*/ 114 h 595"/>
                  <a:gd name="T14" fmla="*/ 227 w 850"/>
                  <a:gd name="T15" fmla="*/ 142 h 595"/>
                  <a:gd name="T16" fmla="*/ 28 w 850"/>
                  <a:gd name="T17" fmla="*/ 28 h 595"/>
                  <a:gd name="T18" fmla="*/ 0 w 850"/>
                  <a:gd name="T19" fmla="*/ 142 h 595"/>
                  <a:gd name="T20" fmla="*/ 198 w 850"/>
                  <a:gd name="T21" fmla="*/ 227 h 595"/>
                  <a:gd name="T22" fmla="*/ 227 w 850"/>
                  <a:gd name="T23" fmla="*/ 284 h 595"/>
                  <a:gd name="T24" fmla="*/ 198 w 850"/>
                  <a:gd name="T25" fmla="*/ 340 h 595"/>
                  <a:gd name="T26" fmla="*/ 397 w 850"/>
                  <a:gd name="T27" fmla="*/ 539 h 595"/>
                  <a:gd name="T28" fmla="*/ 453 w 850"/>
                  <a:gd name="T29" fmla="*/ 595 h 595"/>
                  <a:gd name="T30" fmla="*/ 680 w 850"/>
                  <a:gd name="T31" fmla="*/ 454 h 595"/>
                  <a:gd name="T32" fmla="*/ 794 w 850"/>
                  <a:gd name="T33" fmla="*/ 227 h 595"/>
                  <a:gd name="T34" fmla="*/ 765 w 850"/>
                  <a:gd name="T35" fmla="*/ 199 h 595"/>
                  <a:gd name="T36" fmla="*/ 850 w 850"/>
                  <a:gd name="T37" fmla="*/ 85 h 595"/>
                  <a:gd name="T38" fmla="*/ 765 w 850"/>
                  <a:gd name="T39" fmla="*/ 0 h 595"/>
                  <a:gd name="T40" fmla="*/ 624 w 850"/>
                  <a:gd name="T41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0" h="595">
                    <a:moveTo>
                      <a:pt x="624" y="85"/>
                    </a:moveTo>
                    <a:lnTo>
                      <a:pt x="538" y="142"/>
                    </a:lnTo>
                    <a:lnTo>
                      <a:pt x="425" y="170"/>
                    </a:lnTo>
                    <a:lnTo>
                      <a:pt x="368" y="85"/>
                    </a:lnTo>
                    <a:lnTo>
                      <a:pt x="397" y="57"/>
                    </a:lnTo>
                    <a:lnTo>
                      <a:pt x="312" y="28"/>
                    </a:lnTo>
                    <a:lnTo>
                      <a:pt x="283" y="114"/>
                    </a:lnTo>
                    <a:lnTo>
                      <a:pt x="227" y="142"/>
                    </a:lnTo>
                    <a:lnTo>
                      <a:pt x="28" y="28"/>
                    </a:lnTo>
                    <a:lnTo>
                      <a:pt x="0" y="142"/>
                    </a:lnTo>
                    <a:lnTo>
                      <a:pt x="198" y="227"/>
                    </a:lnTo>
                    <a:lnTo>
                      <a:pt x="227" y="284"/>
                    </a:lnTo>
                    <a:lnTo>
                      <a:pt x="198" y="340"/>
                    </a:lnTo>
                    <a:lnTo>
                      <a:pt x="397" y="539"/>
                    </a:lnTo>
                    <a:lnTo>
                      <a:pt x="453" y="595"/>
                    </a:lnTo>
                    <a:lnTo>
                      <a:pt x="680" y="454"/>
                    </a:lnTo>
                    <a:lnTo>
                      <a:pt x="794" y="227"/>
                    </a:lnTo>
                    <a:lnTo>
                      <a:pt x="765" y="199"/>
                    </a:lnTo>
                    <a:lnTo>
                      <a:pt x="850" y="85"/>
                    </a:lnTo>
                    <a:lnTo>
                      <a:pt x="765" y="0"/>
                    </a:lnTo>
                    <a:lnTo>
                      <a:pt x="624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3931" y="4174"/>
                <a:ext cx="369" cy="340"/>
              </a:xfrm>
              <a:custGeom>
                <a:avLst/>
                <a:gdLst>
                  <a:gd name="T0" fmla="*/ 0 w 369"/>
                  <a:gd name="T1" fmla="*/ 56 h 340"/>
                  <a:gd name="T2" fmla="*/ 29 w 369"/>
                  <a:gd name="T3" fmla="*/ 113 h 340"/>
                  <a:gd name="T4" fmla="*/ 57 w 369"/>
                  <a:gd name="T5" fmla="*/ 113 h 340"/>
                  <a:gd name="T6" fmla="*/ 170 w 369"/>
                  <a:gd name="T7" fmla="*/ 170 h 340"/>
                  <a:gd name="T8" fmla="*/ 170 w 369"/>
                  <a:gd name="T9" fmla="*/ 283 h 340"/>
                  <a:gd name="T10" fmla="*/ 227 w 369"/>
                  <a:gd name="T11" fmla="*/ 340 h 340"/>
                  <a:gd name="T12" fmla="*/ 312 w 369"/>
                  <a:gd name="T13" fmla="*/ 340 h 340"/>
                  <a:gd name="T14" fmla="*/ 284 w 369"/>
                  <a:gd name="T15" fmla="*/ 170 h 340"/>
                  <a:gd name="T16" fmla="*/ 369 w 369"/>
                  <a:gd name="T17" fmla="*/ 113 h 340"/>
                  <a:gd name="T18" fmla="*/ 227 w 369"/>
                  <a:gd name="T19" fmla="*/ 0 h 340"/>
                  <a:gd name="T20" fmla="*/ 57 w 369"/>
                  <a:gd name="T21" fmla="*/ 0 h 340"/>
                  <a:gd name="T22" fmla="*/ 0 w 369"/>
                  <a:gd name="T23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9" h="340">
                    <a:moveTo>
                      <a:pt x="0" y="56"/>
                    </a:moveTo>
                    <a:lnTo>
                      <a:pt x="29" y="113"/>
                    </a:lnTo>
                    <a:lnTo>
                      <a:pt x="57" y="113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227" y="340"/>
                    </a:lnTo>
                    <a:lnTo>
                      <a:pt x="312" y="340"/>
                    </a:lnTo>
                    <a:lnTo>
                      <a:pt x="284" y="170"/>
                    </a:lnTo>
                    <a:lnTo>
                      <a:pt x="369" y="113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4668" y="4174"/>
                <a:ext cx="1163" cy="765"/>
              </a:xfrm>
              <a:custGeom>
                <a:avLst/>
                <a:gdLst>
                  <a:gd name="T0" fmla="*/ 0 w 1163"/>
                  <a:gd name="T1" fmla="*/ 680 h 765"/>
                  <a:gd name="T2" fmla="*/ 57 w 1163"/>
                  <a:gd name="T3" fmla="*/ 425 h 765"/>
                  <a:gd name="T4" fmla="*/ 227 w 1163"/>
                  <a:gd name="T5" fmla="*/ 397 h 765"/>
                  <a:gd name="T6" fmla="*/ 312 w 1163"/>
                  <a:gd name="T7" fmla="*/ 312 h 765"/>
                  <a:gd name="T8" fmla="*/ 312 w 1163"/>
                  <a:gd name="T9" fmla="*/ 227 h 765"/>
                  <a:gd name="T10" fmla="*/ 511 w 1163"/>
                  <a:gd name="T11" fmla="*/ 170 h 765"/>
                  <a:gd name="T12" fmla="*/ 482 w 1163"/>
                  <a:gd name="T13" fmla="*/ 85 h 765"/>
                  <a:gd name="T14" fmla="*/ 567 w 1163"/>
                  <a:gd name="T15" fmla="*/ 28 h 765"/>
                  <a:gd name="T16" fmla="*/ 907 w 1163"/>
                  <a:gd name="T17" fmla="*/ 28 h 765"/>
                  <a:gd name="T18" fmla="*/ 964 w 1163"/>
                  <a:gd name="T19" fmla="*/ 0 h 765"/>
                  <a:gd name="T20" fmla="*/ 1021 w 1163"/>
                  <a:gd name="T21" fmla="*/ 28 h 765"/>
                  <a:gd name="T22" fmla="*/ 1163 w 1163"/>
                  <a:gd name="T23" fmla="*/ 0 h 765"/>
                  <a:gd name="T24" fmla="*/ 1163 w 1163"/>
                  <a:gd name="T25" fmla="*/ 85 h 765"/>
                  <a:gd name="T26" fmla="*/ 964 w 1163"/>
                  <a:gd name="T27" fmla="*/ 283 h 765"/>
                  <a:gd name="T28" fmla="*/ 737 w 1163"/>
                  <a:gd name="T29" fmla="*/ 312 h 765"/>
                  <a:gd name="T30" fmla="*/ 652 w 1163"/>
                  <a:gd name="T31" fmla="*/ 482 h 765"/>
                  <a:gd name="T32" fmla="*/ 369 w 1163"/>
                  <a:gd name="T33" fmla="*/ 567 h 765"/>
                  <a:gd name="T34" fmla="*/ 340 w 1163"/>
                  <a:gd name="T35" fmla="*/ 652 h 765"/>
                  <a:gd name="T36" fmla="*/ 227 w 1163"/>
                  <a:gd name="T37" fmla="*/ 652 h 765"/>
                  <a:gd name="T38" fmla="*/ 85 w 1163"/>
                  <a:gd name="T39" fmla="*/ 765 h 765"/>
                  <a:gd name="T40" fmla="*/ 0 w 1163"/>
                  <a:gd name="T41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63" h="765">
                    <a:moveTo>
                      <a:pt x="0" y="680"/>
                    </a:moveTo>
                    <a:lnTo>
                      <a:pt x="57" y="425"/>
                    </a:lnTo>
                    <a:lnTo>
                      <a:pt x="227" y="397"/>
                    </a:lnTo>
                    <a:lnTo>
                      <a:pt x="312" y="312"/>
                    </a:lnTo>
                    <a:lnTo>
                      <a:pt x="312" y="227"/>
                    </a:lnTo>
                    <a:lnTo>
                      <a:pt x="511" y="170"/>
                    </a:lnTo>
                    <a:lnTo>
                      <a:pt x="482" y="85"/>
                    </a:lnTo>
                    <a:lnTo>
                      <a:pt x="567" y="28"/>
                    </a:lnTo>
                    <a:lnTo>
                      <a:pt x="907" y="28"/>
                    </a:lnTo>
                    <a:lnTo>
                      <a:pt x="964" y="0"/>
                    </a:lnTo>
                    <a:lnTo>
                      <a:pt x="1021" y="28"/>
                    </a:lnTo>
                    <a:lnTo>
                      <a:pt x="1163" y="0"/>
                    </a:lnTo>
                    <a:lnTo>
                      <a:pt x="1163" y="85"/>
                    </a:lnTo>
                    <a:lnTo>
                      <a:pt x="964" y="283"/>
                    </a:lnTo>
                    <a:lnTo>
                      <a:pt x="737" y="312"/>
                    </a:lnTo>
                    <a:lnTo>
                      <a:pt x="652" y="482"/>
                    </a:lnTo>
                    <a:lnTo>
                      <a:pt x="369" y="567"/>
                    </a:lnTo>
                    <a:lnTo>
                      <a:pt x="340" y="652"/>
                    </a:lnTo>
                    <a:lnTo>
                      <a:pt x="227" y="652"/>
                    </a:lnTo>
                    <a:lnTo>
                      <a:pt x="85" y="765"/>
                    </a:lnTo>
                    <a:lnTo>
                      <a:pt x="0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903" y="3749"/>
                <a:ext cx="1389" cy="1190"/>
              </a:xfrm>
              <a:custGeom>
                <a:avLst/>
                <a:gdLst>
                  <a:gd name="T0" fmla="*/ 0 w 1389"/>
                  <a:gd name="T1" fmla="*/ 255 h 1190"/>
                  <a:gd name="T2" fmla="*/ 28 w 1389"/>
                  <a:gd name="T3" fmla="*/ 481 h 1190"/>
                  <a:gd name="T4" fmla="*/ 85 w 1389"/>
                  <a:gd name="T5" fmla="*/ 425 h 1190"/>
                  <a:gd name="T6" fmla="*/ 255 w 1389"/>
                  <a:gd name="T7" fmla="*/ 425 h 1190"/>
                  <a:gd name="T8" fmla="*/ 397 w 1389"/>
                  <a:gd name="T9" fmla="*/ 538 h 1190"/>
                  <a:gd name="T10" fmla="*/ 312 w 1389"/>
                  <a:gd name="T11" fmla="*/ 595 h 1190"/>
                  <a:gd name="T12" fmla="*/ 340 w 1389"/>
                  <a:gd name="T13" fmla="*/ 765 h 1190"/>
                  <a:gd name="T14" fmla="*/ 397 w 1389"/>
                  <a:gd name="T15" fmla="*/ 907 h 1190"/>
                  <a:gd name="T16" fmla="*/ 453 w 1389"/>
                  <a:gd name="T17" fmla="*/ 907 h 1190"/>
                  <a:gd name="T18" fmla="*/ 510 w 1389"/>
                  <a:gd name="T19" fmla="*/ 963 h 1190"/>
                  <a:gd name="T20" fmla="*/ 510 w 1389"/>
                  <a:gd name="T21" fmla="*/ 1048 h 1190"/>
                  <a:gd name="T22" fmla="*/ 624 w 1389"/>
                  <a:gd name="T23" fmla="*/ 1190 h 1190"/>
                  <a:gd name="T24" fmla="*/ 765 w 1389"/>
                  <a:gd name="T25" fmla="*/ 1105 h 1190"/>
                  <a:gd name="T26" fmla="*/ 822 w 1389"/>
                  <a:gd name="T27" fmla="*/ 850 h 1190"/>
                  <a:gd name="T28" fmla="*/ 992 w 1389"/>
                  <a:gd name="T29" fmla="*/ 822 h 1190"/>
                  <a:gd name="T30" fmla="*/ 1077 w 1389"/>
                  <a:gd name="T31" fmla="*/ 737 h 1190"/>
                  <a:gd name="T32" fmla="*/ 1077 w 1389"/>
                  <a:gd name="T33" fmla="*/ 652 h 1190"/>
                  <a:gd name="T34" fmla="*/ 1276 w 1389"/>
                  <a:gd name="T35" fmla="*/ 595 h 1190"/>
                  <a:gd name="T36" fmla="*/ 1247 w 1389"/>
                  <a:gd name="T37" fmla="*/ 510 h 1190"/>
                  <a:gd name="T38" fmla="*/ 1332 w 1389"/>
                  <a:gd name="T39" fmla="*/ 453 h 1190"/>
                  <a:gd name="T40" fmla="*/ 1361 w 1389"/>
                  <a:gd name="T41" fmla="*/ 453 h 1190"/>
                  <a:gd name="T42" fmla="*/ 1389 w 1389"/>
                  <a:gd name="T43" fmla="*/ 396 h 1190"/>
                  <a:gd name="T44" fmla="*/ 1332 w 1389"/>
                  <a:gd name="T45" fmla="*/ 368 h 1190"/>
                  <a:gd name="T46" fmla="*/ 1332 w 1389"/>
                  <a:gd name="T47" fmla="*/ 311 h 1190"/>
                  <a:gd name="T48" fmla="*/ 1276 w 1389"/>
                  <a:gd name="T49" fmla="*/ 255 h 1190"/>
                  <a:gd name="T50" fmla="*/ 1247 w 1389"/>
                  <a:gd name="T51" fmla="*/ 198 h 1190"/>
                  <a:gd name="T52" fmla="*/ 1134 w 1389"/>
                  <a:gd name="T53" fmla="*/ 198 h 1190"/>
                  <a:gd name="T54" fmla="*/ 964 w 1389"/>
                  <a:gd name="T55" fmla="*/ 283 h 1190"/>
                  <a:gd name="T56" fmla="*/ 935 w 1389"/>
                  <a:gd name="T57" fmla="*/ 255 h 1190"/>
                  <a:gd name="T58" fmla="*/ 935 w 1389"/>
                  <a:gd name="T59" fmla="*/ 85 h 1190"/>
                  <a:gd name="T60" fmla="*/ 879 w 1389"/>
                  <a:gd name="T61" fmla="*/ 85 h 1190"/>
                  <a:gd name="T62" fmla="*/ 850 w 1389"/>
                  <a:gd name="T63" fmla="*/ 0 h 1190"/>
                  <a:gd name="T64" fmla="*/ 652 w 1389"/>
                  <a:gd name="T65" fmla="*/ 170 h 1190"/>
                  <a:gd name="T66" fmla="*/ 595 w 1389"/>
                  <a:gd name="T67" fmla="*/ 170 h 1190"/>
                  <a:gd name="T68" fmla="*/ 482 w 1389"/>
                  <a:gd name="T69" fmla="*/ 226 h 1190"/>
                  <a:gd name="T70" fmla="*/ 340 w 1389"/>
                  <a:gd name="T71" fmla="*/ 226 h 1190"/>
                  <a:gd name="T72" fmla="*/ 142 w 1389"/>
                  <a:gd name="T73" fmla="*/ 170 h 1190"/>
                  <a:gd name="T74" fmla="*/ 0 w 1389"/>
                  <a:gd name="T75" fmla="*/ 255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9" h="1190">
                    <a:moveTo>
                      <a:pt x="0" y="255"/>
                    </a:moveTo>
                    <a:lnTo>
                      <a:pt x="28" y="481"/>
                    </a:lnTo>
                    <a:lnTo>
                      <a:pt x="85" y="425"/>
                    </a:lnTo>
                    <a:lnTo>
                      <a:pt x="255" y="425"/>
                    </a:lnTo>
                    <a:lnTo>
                      <a:pt x="397" y="538"/>
                    </a:lnTo>
                    <a:lnTo>
                      <a:pt x="312" y="595"/>
                    </a:lnTo>
                    <a:lnTo>
                      <a:pt x="340" y="765"/>
                    </a:lnTo>
                    <a:lnTo>
                      <a:pt x="397" y="907"/>
                    </a:lnTo>
                    <a:lnTo>
                      <a:pt x="453" y="907"/>
                    </a:lnTo>
                    <a:lnTo>
                      <a:pt x="510" y="963"/>
                    </a:lnTo>
                    <a:lnTo>
                      <a:pt x="510" y="1048"/>
                    </a:lnTo>
                    <a:lnTo>
                      <a:pt x="624" y="1190"/>
                    </a:lnTo>
                    <a:lnTo>
                      <a:pt x="765" y="1105"/>
                    </a:lnTo>
                    <a:lnTo>
                      <a:pt x="822" y="850"/>
                    </a:lnTo>
                    <a:lnTo>
                      <a:pt x="992" y="822"/>
                    </a:lnTo>
                    <a:lnTo>
                      <a:pt x="1077" y="737"/>
                    </a:lnTo>
                    <a:lnTo>
                      <a:pt x="1077" y="652"/>
                    </a:lnTo>
                    <a:lnTo>
                      <a:pt x="1276" y="595"/>
                    </a:lnTo>
                    <a:lnTo>
                      <a:pt x="1247" y="510"/>
                    </a:lnTo>
                    <a:lnTo>
                      <a:pt x="1332" y="453"/>
                    </a:lnTo>
                    <a:lnTo>
                      <a:pt x="1361" y="453"/>
                    </a:lnTo>
                    <a:lnTo>
                      <a:pt x="1389" y="396"/>
                    </a:lnTo>
                    <a:lnTo>
                      <a:pt x="1332" y="368"/>
                    </a:lnTo>
                    <a:lnTo>
                      <a:pt x="1332" y="311"/>
                    </a:lnTo>
                    <a:lnTo>
                      <a:pt x="1276" y="255"/>
                    </a:lnTo>
                    <a:lnTo>
                      <a:pt x="1247" y="198"/>
                    </a:lnTo>
                    <a:lnTo>
                      <a:pt x="1134" y="198"/>
                    </a:lnTo>
                    <a:lnTo>
                      <a:pt x="964" y="283"/>
                    </a:lnTo>
                    <a:lnTo>
                      <a:pt x="935" y="255"/>
                    </a:lnTo>
                    <a:lnTo>
                      <a:pt x="935" y="85"/>
                    </a:lnTo>
                    <a:lnTo>
                      <a:pt x="879" y="85"/>
                    </a:lnTo>
                    <a:lnTo>
                      <a:pt x="850" y="0"/>
                    </a:lnTo>
                    <a:lnTo>
                      <a:pt x="652" y="170"/>
                    </a:lnTo>
                    <a:lnTo>
                      <a:pt x="595" y="170"/>
                    </a:lnTo>
                    <a:lnTo>
                      <a:pt x="482" y="226"/>
                    </a:lnTo>
                    <a:lnTo>
                      <a:pt x="340" y="226"/>
                    </a:lnTo>
                    <a:lnTo>
                      <a:pt x="142" y="170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676" y="2728"/>
                <a:ext cx="1871" cy="1304"/>
              </a:xfrm>
              <a:custGeom>
                <a:avLst/>
                <a:gdLst>
                  <a:gd name="T0" fmla="*/ 0 w 1871"/>
                  <a:gd name="T1" fmla="*/ 1049 h 1304"/>
                  <a:gd name="T2" fmla="*/ 85 w 1871"/>
                  <a:gd name="T3" fmla="*/ 1134 h 1304"/>
                  <a:gd name="T4" fmla="*/ 57 w 1871"/>
                  <a:gd name="T5" fmla="*/ 1162 h 1304"/>
                  <a:gd name="T6" fmla="*/ 142 w 1871"/>
                  <a:gd name="T7" fmla="*/ 1191 h 1304"/>
                  <a:gd name="T8" fmla="*/ 170 w 1871"/>
                  <a:gd name="T9" fmla="*/ 1219 h 1304"/>
                  <a:gd name="T10" fmla="*/ 142 w 1871"/>
                  <a:gd name="T11" fmla="*/ 1247 h 1304"/>
                  <a:gd name="T12" fmla="*/ 198 w 1871"/>
                  <a:gd name="T13" fmla="*/ 1276 h 1304"/>
                  <a:gd name="T14" fmla="*/ 227 w 1871"/>
                  <a:gd name="T15" fmla="*/ 1276 h 1304"/>
                  <a:gd name="T16" fmla="*/ 369 w 1871"/>
                  <a:gd name="T17" fmla="*/ 1191 h 1304"/>
                  <a:gd name="T18" fmla="*/ 567 w 1871"/>
                  <a:gd name="T19" fmla="*/ 1247 h 1304"/>
                  <a:gd name="T20" fmla="*/ 709 w 1871"/>
                  <a:gd name="T21" fmla="*/ 1247 h 1304"/>
                  <a:gd name="T22" fmla="*/ 822 w 1871"/>
                  <a:gd name="T23" fmla="*/ 1191 h 1304"/>
                  <a:gd name="T24" fmla="*/ 879 w 1871"/>
                  <a:gd name="T25" fmla="*/ 1191 h 1304"/>
                  <a:gd name="T26" fmla="*/ 1077 w 1871"/>
                  <a:gd name="T27" fmla="*/ 1021 h 1304"/>
                  <a:gd name="T28" fmla="*/ 1106 w 1871"/>
                  <a:gd name="T29" fmla="*/ 1106 h 1304"/>
                  <a:gd name="T30" fmla="*/ 1162 w 1871"/>
                  <a:gd name="T31" fmla="*/ 1106 h 1304"/>
                  <a:gd name="T32" fmla="*/ 1162 w 1871"/>
                  <a:gd name="T33" fmla="*/ 1276 h 1304"/>
                  <a:gd name="T34" fmla="*/ 1191 w 1871"/>
                  <a:gd name="T35" fmla="*/ 1304 h 1304"/>
                  <a:gd name="T36" fmla="*/ 1361 w 1871"/>
                  <a:gd name="T37" fmla="*/ 1219 h 1304"/>
                  <a:gd name="T38" fmla="*/ 1474 w 1871"/>
                  <a:gd name="T39" fmla="*/ 1219 h 1304"/>
                  <a:gd name="T40" fmla="*/ 1531 w 1871"/>
                  <a:gd name="T41" fmla="*/ 1247 h 1304"/>
                  <a:gd name="T42" fmla="*/ 1616 w 1871"/>
                  <a:gd name="T43" fmla="*/ 1191 h 1304"/>
                  <a:gd name="T44" fmla="*/ 1843 w 1871"/>
                  <a:gd name="T45" fmla="*/ 1191 h 1304"/>
                  <a:gd name="T46" fmla="*/ 1871 w 1871"/>
                  <a:gd name="T47" fmla="*/ 1077 h 1304"/>
                  <a:gd name="T48" fmla="*/ 1871 w 1871"/>
                  <a:gd name="T49" fmla="*/ 935 h 1304"/>
                  <a:gd name="T50" fmla="*/ 1758 w 1871"/>
                  <a:gd name="T51" fmla="*/ 964 h 1304"/>
                  <a:gd name="T52" fmla="*/ 1616 w 1871"/>
                  <a:gd name="T53" fmla="*/ 935 h 1304"/>
                  <a:gd name="T54" fmla="*/ 1588 w 1871"/>
                  <a:gd name="T55" fmla="*/ 822 h 1304"/>
                  <a:gd name="T56" fmla="*/ 1531 w 1871"/>
                  <a:gd name="T57" fmla="*/ 765 h 1304"/>
                  <a:gd name="T58" fmla="*/ 1616 w 1871"/>
                  <a:gd name="T59" fmla="*/ 680 h 1304"/>
                  <a:gd name="T60" fmla="*/ 1588 w 1871"/>
                  <a:gd name="T61" fmla="*/ 567 h 1304"/>
                  <a:gd name="T62" fmla="*/ 1418 w 1871"/>
                  <a:gd name="T63" fmla="*/ 510 h 1304"/>
                  <a:gd name="T64" fmla="*/ 1418 w 1871"/>
                  <a:gd name="T65" fmla="*/ 454 h 1304"/>
                  <a:gd name="T66" fmla="*/ 1361 w 1871"/>
                  <a:gd name="T67" fmla="*/ 397 h 1304"/>
                  <a:gd name="T68" fmla="*/ 1332 w 1871"/>
                  <a:gd name="T69" fmla="*/ 312 h 1304"/>
                  <a:gd name="T70" fmla="*/ 1276 w 1871"/>
                  <a:gd name="T71" fmla="*/ 283 h 1304"/>
                  <a:gd name="T72" fmla="*/ 1247 w 1871"/>
                  <a:gd name="T73" fmla="*/ 227 h 1304"/>
                  <a:gd name="T74" fmla="*/ 1276 w 1871"/>
                  <a:gd name="T75" fmla="*/ 198 h 1304"/>
                  <a:gd name="T76" fmla="*/ 1191 w 1871"/>
                  <a:gd name="T77" fmla="*/ 113 h 1304"/>
                  <a:gd name="T78" fmla="*/ 1077 w 1871"/>
                  <a:gd name="T79" fmla="*/ 28 h 1304"/>
                  <a:gd name="T80" fmla="*/ 879 w 1871"/>
                  <a:gd name="T81" fmla="*/ 0 h 1304"/>
                  <a:gd name="T82" fmla="*/ 595 w 1871"/>
                  <a:gd name="T83" fmla="*/ 57 h 1304"/>
                  <a:gd name="T84" fmla="*/ 567 w 1871"/>
                  <a:gd name="T85" fmla="*/ 255 h 1304"/>
                  <a:gd name="T86" fmla="*/ 595 w 1871"/>
                  <a:gd name="T87" fmla="*/ 368 h 1304"/>
                  <a:gd name="T88" fmla="*/ 567 w 1871"/>
                  <a:gd name="T89" fmla="*/ 454 h 1304"/>
                  <a:gd name="T90" fmla="*/ 510 w 1871"/>
                  <a:gd name="T91" fmla="*/ 510 h 1304"/>
                  <a:gd name="T92" fmla="*/ 539 w 1871"/>
                  <a:gd name="T93" fmla="*/ 624 h 1304"/>
                  <a:gd name="T94" fmla="*/ 510 w 1871"/>
                  <a:gd name="T95" fmla="*/ 680 h 1304"/>
                  <a:gd name="T96" fmla="*/ 397 w 1871"/>
                  <a:gd name="T97" fmla="*/ 850 h 1304"/>
                  <a:gd name="T98" fmla="*/ 340 w 1871"/>
                  <a:gd name="T99" fmla="*/ 822 h 1304"/>
                  <a:gd name="T100" fmla="*/ 312 w 1871"/>
                  <a:gd name="T101" fmla="*/ 879 h 1304"/>
                  <a:gd name="T102" fmla="*/ 255 w 1871"/>
                  <a:gd name="T103" fmla="*/ 907 h 1304"/>
                  <a:gd name="T104" fmla="*/ 227 w 1871"/>
                  <a:gd name="T105" fmla="*/ 935 h 1304"/>
                  <a:gd name="T106" fmla="*/ 113 w 1871"/>
                  <a:gd name="T107" fmla="*/ 907 h 1304"/>
                  <a:gd name="T108" fmla="*/ 57 w 1871"/>
                  <a:gd name="T109" fmla="*/ 1021 h 1304"/>
                  <a:gd name="T110" fmla="*/ 0 w 1871"/>
                  <a:gd name="T111" fmla="*/ 1049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71" h="1304">
                    <a:moveTo>
                      <a:pt x="0" y="1049"/>
                    </a:moveTo>
                    <a:lnTo>
                      <a:pt x="85" y="1134"/>
                    </a:lnTo>
                    <a:lnTo>
                      <a:pt x="57" y="1162"/>
                    </a:lnTo>
                    <a:lnTo>
                      <a:pt x="142" y="1191"/>
                    </a:lnTo>
                    <a:lnTo>
                      <a:pt x="170" y="1219"/>
                    </a:lnTo>
                    <a:lnTo>
                      <a:pt x="142" y="1247"/>
                    </a:lnTo>
                    <a:lnTo>
                      <a:pt x="198" y="1276"/>
                    </a:lnTo>
                    <a:lnTo>
                      <a:pt x="227" y="1276"/>
                    </a:lnTo>
                    <a:lnTo>
                      <a:pt x="369" y="1191"/>
                    </a:lnTo>
                    <a:lnTo>
                      <a:pt x="567" y="1247"/>
                    </a:lnTo>
                    <a:lnTo>
                      <a:pt x="709" y="1247"/>
                    </a:lnTo>
                    <a:lnTo>
                      <a:pt x="822" y="1191"/>
                    </a:lnTo>
                    <a:lnTo>
                      <a:pt x="879" y="1191"/>
                    </a:lnTo>
                    <a:lnTo>
                      <a:pt x="1077" y="1021"/>
                    </a:lnTo>
                    <a:lnTo>
                      <a:pt x="1106" y="1106"/>
                    </a:lnTo>
                    <a:lnTo>
                      <a:pt x="1162" y="1106"/>
                    </a:lnTo>
                    <a:lnTo>
                      <a:pt x="1162" y="1276"/>
                    </a:lnTo>
                    <a:lnTo>
                      <a:pt x="1191" y="1304"/>
                    </a:lnTo>
                    <a:lnTo>
                      <a:pt x="1361" y="1219"/>
                    </a:lnTo>
                    <a:lnTo>
                      <a:pt x="1474" y="1219"/>
                    </a:lnTo>
                    <a:lnTo>
                      <a:pt x="1531" y="1247"/>
                    </a:lnTo>
                    <a:lnTo>
                      <a:pt x="1616" y="1191"/>
                    </a:lnTo>
                    <a:lnTo>
                      <a:pt x="1843" y="1191"/>
                    </a:lnTo>
                    <a:lnTo>
                      <a:pt x="1871" y="1077"/>
                    </a:lnTo>
                    <a:lnTo>
                      <a:pt x="1871" y="935"/>
                    </a:lnTo>
                    <a:lnTo>
                      <a:pt x="1758" y="964"/>
                    </a:lnTo>
                    <a:lnTo>
                      <a:pt x="1616" y="935"/>
                    </a:lnTo>
                    <a:lnTo>
                      <a:pt x="1588" y="822"/>
                    </a:lnTo>
                    <a:lnTo>
                      <a:pt x="1531" y="765"/>
                    </a:lnTo>
                    <a:lnTo>
                      <a:pt x="1616" y="680"/>
                    </a:lnTo>
                    <a:lnTo>
                      <a:pt x="1588" y="567"/>
                    </a:lnTo>
                    <a:lnTo>
                      <a:pt x="1418" y="510"/>
                    </a:lnTo>
                    <a:lnTo>
                      <a:pt x="1418" y="454"/>
                    </a:lnTo>
                    <a:lnTo>
                      <a:pt x="1361" y="397"/>
                    </a:lnTo>
                    <a:lnTo>
                      <a:pt x="1332" y="312"/>
                    </a:lnTo>
                    <a:lnTo>
                      <a:pt x="1276" y="283"/>
                    </a:lnTo>
                    <a:lnTo>
                      <a:pt x="1247" y="227"/>
                    </a:lnTo>
                    <a:lnTo>
                      <a:pt x="1276" y="198"/>
                    </a:lnTo>
                    <a:lnTo>
                      <a:pt x="1191" y="113"/>
                    </a:lnTo>
                    <a:lnTo>
                      <a:pt x="1077" y="28"/>
                    </a:lnTo>
                    <a:lnTo>
                      <a:pt x="879" y="0"/>
                    </a:lnTo>
                    <a:lnTo>
                      <a:pt x="595" y="57"/>
                    </a:lnTo>
                    <a:lnTo>
                      <a:pt x="567" y="255"/>
                    </a:lnTo>
                    <a:lnTo>
                      <a:pt x="595" y="368"/>
                    </a:lnTo>
                    <a:lnTo>
                      <a:pt x="567" y="454"/>
                    </a:lnTo>
                    <a:lnTo>
                      <a:pt x="510" y="510"/>
                    </a:lnTo>
                    <a:lnTo>
                      <a:pt x="539" y="624"/>
                    </a:lnTo>
                    <a:lnTo>
                      <a:pt x="510" y="680"/>
                    </a:lnTo>
                    <a:lnTo>
                      <a:pt x="397" y="850"/>
                    </a:lnTo>
                    <a:lnTo>
                      <a:pt x="340" y="822"/>
                    </a:lnTo>
                    <a:lnTo>
                      <a:pt x="312" y="879"/>
                    </a:lnTo>
                    <a:lnTo>
                      <a:pt x="255" y="907"/>
                    </a:lnTo>
                    <a:lnTo>
                      <a:pt x="227" y="935"/>
                    </a:lnTo>
                    <a:lnTo>
                      <a:pt x="113" y="907"/>
                    </a:lnTo>
                    <a:lnTo>
                      <a:pt x="57" y="1021"/>
                    </a:lnTo>
                    <a:lnTo>
                      <a:pt x="0" y="10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3307" y="1764"/>
                <a:ext cx="1021" cy="2013"/>
              </a:xfrm>
              <a:custGeom>
                <a:avLst/>
                <a:gdLst>
                  <a:gd name="T0" fmla="*/ 29 w 1021"/>
                  <a:gd name="T1" fmla="*/ 1531 h 2013"/>
                  <a:gd name="T2" fmla="*/ 57 w 1021"/>
                  <a:gd name="T3" fmla="*/ 1531 h 2013"/>
                  <a:gd name="T4" fmla="*/ 86 w 1021"/>
                  <a:gd name="T5" fmla="*/ 1588 h 2013"/>
                  <a:gd name="T6" fmla="*/ 57 w 1021"/>
                  <a:gd name="T7" fmla="*/ 1644 h 2013"/>
                  <a:gd name="T8" fmla="*/ 86 w 1021"/>
                  <a:gd name="T9" fmla="*/ 1729 h 2013"/>
                  <a:gd name="T10" fmla="*/ 199 w 1021"/>
                  <a:gd name="T11" fmla="*/ 1758 h 2013"/>
                  <a:gd name="T12" fmla="*/ 312 w 1021"/>
                  <a:gd name="T13" fmla="*/ 1843 h 2013"/>
                  <a:gd name="T14" fmla="*/ 369 w 1021"/>
                  <a:gd name="T15" fmla="*/ 1843 h 2013"/>
                  <a:gd name="T16" fmla="*/ 369 w 1021"/>
                  <a:gd name="T17" fmla="*/ 2013 h 2013"/>
                  <a:gd name="T18" fmla="*/ 426 w 1021"/>
                  <a:gd name="T19" fmla="*/ 1985 h 2013"/>
                  <a:gd name="T20" fmla="*/ 482 w 1021"/>
                  <a:gd name="T21" fmla="*/ 1871 h 2013"/>
                  <a:gd name="T22" fmla="*/ 596 w 1021"/>
                  <a:gd name="T23" fmla="*/ 1899 h 2013"/>
                  <a:gd name="T24" fmla="*/ 624 w 1021"/>
                  <a:gd name="T25" fmla="*/ 1871 h 2013"/>
                  <a:gd name="T26" fmla="*/ 681 w 1021"/>
                  <a:gd name="T27" fmla="*/ 1843 h 2013"/>
                  <a:gd name="T28" fmla="*/ 709 w 1021"/>
                  <a:gd name="T29" fmla="*/ 1786 h 2013"/>
                  <a:gd name="T30" fmla="*/ 766 w 1021"/>
                  <a:gd name="T31" fmla="*/ 1814 h 2013"/>
                  <a:gd name="T32" fmla="*/ 879 w 1021"/>
                  <a:gd name="T33" fmla="*/ 1644 h 2013"/>
                  <a:gd name="T34" fmla="*/ 908 w 1021"/>
                  <a:gd name="T35" fmla="*/ 1588 h 2013"/>
                  <a:gd name="T36" fmla="*/ 879 w 1021"/>
                  <a:gd name="T37" fmla="*/ 1474 h 2013"/>
                  <a:gd name="T38" fmla="*/ 936 w 1021"/>
                  <a:gd name="T39" fmla="*/ 1418 h 2013"/>
                  <a:gd name="T40" fmla="*/ 964 w 1021"/>
                  <a:gd name="T41" fmla="*/ 1332 h 2013"/>
                  <a:gd name="T42" fmla="*/ 936 w 1021"/>
                  <a:gd name="T43" fmla="*/ 1219 h 2013"/>
                  <a:gd name="T44" fmla="*/ 964 w 1021"/>
                  <a:gd name="T45" fmla="*/ 1021 h 2013"/>
                  <a:gd name="T46" fmla="*/ 908 w 1021"/>
                  <a:gd name="T47" fmla="*/ 964 h 2013"/>
                  <a:gd name="T48" fmla="*/ 879 w 1021"/>
                  <a:gd name="T49" fmla="*/ 907 h 2013"/>
                  <a:gd name="T50" fmla="*/ 766 w 1021"/>
                  <a:gd name="T51" fmla="*/ 879 h 2013"/>
                  <a:gd name="T52" fmla="*/ 709 w 1021"/>
                  <a:gd name="T53" fmla="*/ 794 h 2013"/>
                  <a:gd name="T54" fmla="*/ 709 w 1021"/>
                  <a:gd name="T55" fmla="*/ 709 h 2013"/>
                  <a:gd name="T56" fmla="*/ 908 w 1021"/>
                  <a:gd name="T57" fmla="*/ 680 h 2013"/>
                  <a:gd name="T58" fmla="*/ 1021 w 1021"/>
                  <a:gd name="T59" fmla="*/ 624 h 2013"/>
                  <a:gd name="T60" fmla="*/ 1021 w 1021"/>
                  <a:gd name="T61" fmla="*/ 539 h 2013"/>
                  <a:gd name="T62" fmla="*/ 908 w 1021"/>
                  <a:gd name="T63" fmla="*/ 454 h 2013"/>
                  <a:gd name="T64" fmla="*/ 936 w 1021"/>
                  <a:gd name="T65" fmla="*/ 369 h 2013"/>
                  <a:gd name="T66" fmla="*/ 908 w 1021"/>
                  <a:gd name="T67" fmla="*/ 340 h 2013"/>
                  <a:gd name="T68" fmla="*/ 1021 w 1021"/>
                  <a:gd name="T69" fmla="*/ 170 h 2013"/>
                  <a:gd name="T70" fmla="*/ 1021 w 1021"/>
                  <a:gd name="T71" fmla="*/ 85 h 2013"/>
                  <a:gd name="T72" fmla="*/ 879 w 1021"/>
                  <a:gd name="T73" fmla="*/ 0 h 2013"/>
                  <a:gd name="T74" fmla="*/ 653 w 1021"/>
                  <a:gd name="T75" fmla="*/ 57 h 2013"/>
                  <a:gd name="T76" fmla="*/ 624 w 1021"/>
                  <a:gd name="T77" fmla="*/ 113 h 2013"/>
                  <a:gd name="T78" fmla="*/ 624 w 1021"/>
                  <a:gd name="T79" fmla="*/ 198 h 2013"/>
                  <a:gd name="T80" fmla="*/ 511 w 1021"/>
                  <a:gd name="T81" fmla="*/ 284 h 2013"/>
                  <a:gd name="T82" fmla="*/ 511 w 1021"/>
                  <a:gd name="T83" fmla="*/ 567 h 2013"/>
                  <a:gd name="T84" fmla="*/ 482 w 1021"/>
                  <a:gd name="T85" fmla="*/ 624 h 2013"/>
                  <a:gd name="T86" fmla="*/ 454 w 1021"/>
                  <a:gd name="T87" fmla="*/ 595 h 2013"/>
                  <a:gd name="T88" fmla="*/ 227 w 1021"/>
                  <a:gd name="T89" fmla="*/ 595 h 2013"/>
                  <a:gd name="T90" fmla="*/ 199 w 1021"/>
                  <a:gd name="T91" fmla="*/ 680 h 2013"/>
                  <a:gd name="T92" fmla="*/ 256 w 1021"/>
                  <a:gd name="T93" fmla="*/ 680 h 2013"/>
                  <a:gd name="T94" fmla="*/ 227 w 1021"/>
                  <a:gd name="T95" fmla="*/ 822 h 2013"/>
                  <a:gd name="T96" fmla="*/ 142 w 1021"/>
                  <a:gd name="T97" fmla="*/ 822 h 2013"/>
                  <a:gd name="T98" fmla="*/ 86 w 1021"/>
                  <a:gd name="T99" fmla="*/ 992 h 2013"/>
                  <a:gd name="T100" fmla="*/ 0 w 1021"/>
                  <a:gd name="T101" fmla="*/ 1191 h 2013"/>
                  <a:gd name="T102" fmla="*/ 57 w 1021"/>
                  <a:gd name="T103" fmla="*/ 1219 h 2013"/>
                  <a:gd name="T104" fmla="*/ 57 w 1021"/>
                  <a:gd name="T105" fmla="*/ 1304 h 2013"/>
                  <a:gd name="T106" fmla="*/ 86 w 1021"/>
                  <a:gd name="T107" fmla="*/ 1361 h 2013"/>
                  <a:gd name="T108" fmla="*/ 0 w 1021"/>
                  <a:gd name="T109" fmla="*/ 1474 h 2013"/>
                  <a:gd name="T110" fmla="*/ 29 w 1021"/>
                  <a:gd name="T111" fmla="*/ 1531 h 2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1" h="2013">
                    <a:moveTo>
                      <a:pt x="29" y="1531"/>
                    </a:moveTo>
                    <a:lnTo>
                      <a:pt x="57" y="1531"/>
                    </a:lnTo>
                    <a:lnTo>
                      <a:pt x="86" y="1588"/>
                    </a:lnTo>
                    <a:lnTo>
                      <a:pt x="57" y="1644"/>
                    </a:lnTo>
                    <a:lnTo>
                      <a:pt x="86" y="1729"/>
                    </a:lnTo>
                    <a:lnTo>
                      <a:pt x="199" y="1758"/>
                    </a:lnTo>
                    <a:lnTo>
                      <a:pt x="312" y="1843"/>
                    </a:lnTo>
                    <a:lnTo>
                      <a:pt x="369" y="1843"/>
                    </a:lnTo>
                    <a:lnTo>
                      <a:pt x="369" y="2013"/>
                    </a:lnTo>
                    <a:lnTo>
                      <a:pt x="426" y="1985"/>
                    </a:lnTo>
                    <a:lnTo>
                      <a:pt x="482" y="1871"/>
                    </a:lnTo>
                    <a:lnTo>
                      <a:pt x="596" y="1899"/>
                    </a:lnTo>
                    <a:lnTo>
                      <a:pt x="624" y="1871"/>
                    </a:lnTo>
                    <a:lnTo>
                      <a:pt x="681" y="1843"/>
                    </a:lnTo>
                    <a:lnTo>
                      <a:pt x="709" y="1786"/>
                    </a:lnTo>
                    <a:lnTo>
                      <a:pt x="766" y="1814"/>
                    </a:lnTo>
                    <a:lnTo>
                      <a:pt x="879" y="1644"/>
                    </a:lnTo>
                    <a:lnTo>
                      <a:pt x="908" y="1588"/>
                    </a:lnTo>
                    <a:lnTo>
                      <a:pt x="879" y="1474"/>
                    </a:lnTo>
                    <a:lnTo>
                      <a:pt x="936" y="1418"/>
                    </a:lnTo>
                    <a:lnTo>
                      <a:pt x="964" y="1332"/>
                    </a:lnTo>
                    <a:lnTo>
                      <a:pt x="936" y="1219"/>
                    </a:lnTo>
                    <a:lnTo>
                      <a:pt x="964" y="1021"/>
                    </a:lnTo>
                    <a:lnTo>
                      <a:pt x="908" y="964"/>
                    </a:lnTo>
                    <a:lnTo>
                      <a:pt x="879" y="907"/>
                    </a:lnTo>
                    <a:lnTo>
                      <a:pt x="766" y="879"/>
                    </a:lnTo>
                    <a:lnTo>
                      <a:pt x="709" y="794"/>
                    </a:lnTo>
                    <a:lnTo>
                      <a:pt x="709" y="709"/>
                    </a:lnTo>
                    <a:lnTo>
                      <a:pt x="908" y="680"/>
                    </a:lnTo>
                    <a:lnTo>
                      <a:pt x="1021" y="624"/>
                    </a:lnTo>
                    <a:lnTo>
                      <a:pt x="1021" y="539"/>
                    </a:lnTo>
                    <a:lnTo>
                      <a:pt x="908" y="454"/>
                    </a:lnTo>
                    <a:lnTo>
                      <a:pt x="936" y="369"/>
                    </a:lnTo>
                    <a:lnTo>
                      <a:pt x="908" y="340"/>
                    </a:lnTo>
                    <a:lnTo>
                      <a:pt x="1021" y="170"/>
                    </a:lnTo>
                    <a:lnTo>
                      <a:pt x="1021" y="85"/>
                    </a:lnTo>
                    <a:lnTo>
                      <a:pt x="879" y="0"/>
                    </a:lnTo>
                    <a:lnTo>
                      <a:pt x="653" y="57"/>
                    </a:lnTo>
                    <a:lnTo>
                      <a:pt x="624" y="113"/>
                    </a:lnTo>
                    <a:lnTo>
                      <a:pt x="624" y="198"/>
                    </a:lnTo>
                    <a:lnTo>
                      <a:pt x="511" y="284"/>
                    </a:lnTo>
                    <a:lnTo>
                      <a:pt x="511" y="567"/>
                    </a:lnTo>
                    <a:lnTo>
                      <a:pt x="482" y="624"/>
                    </a:lnTo>
                    <a:lnTo>
                      <a:pt x="454" y="595"/>
                    </a:lnTo>
                    <a:lnTo>
                      <a:pt x="227" y="595"/>
                    </a:lnTo>
                    <a:lnTo>
                      <a:pt x="199" y="680"/>
                    </a:lnTo>
                    <a:lnTo>
                      <a:pt x="256" y="680"/>
                    </a:lnTo>
                    <a:lnTo>
                      <a:pt x="227" y="822"/>
                    </a:lnTo>
                    <a:lnTo>
                      <a:pt x="142" y="822"/>
                    </a:lnTo>
                    <a:lnTo>
                      <a:pt x="86" y="992"/>
                    </a:lnTo>
                    <a:lnTo>
                      <a:pt x="0" y="1191"/>
                    </a:lnTo>
                    <a:lnTo>
                      <a:pt x="57" y="1219"/>
                    </a:lnTo>
                    <a:lnTo>
                      <a:pt x="57" y="1304"/>
                    </a:lnTo>
                    <a:lnTo>
                      <a:pt x="86" y="1361"/>
                    </a:lnTo>
                    <a:lnTo>
                      <a:pt x="0" y="1474"/>
                    </a:lnTo>
                    <a:lnTo>
                      <a:pt x="29" y="153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2627" y="1452"/>
                <a:ext cx="1333" cy="1843"/>
              </a:xfrm>
              <a:custGeom>
                <a:avLst/>
                <a:gdLst>
                  <a:gd name="T0" fmla="*/ 425 w 1333"/>
                  <a:gd name="T1" fmla="*/ 255 h 1843"/>
                  <a:gd name="T2" fmla="*/ 255 w 1333"/>
                  <a:gd name="T3" fmla="*/ 425 h 1843"/>
                  <a:gd name="T4" fmla="*/ 284 w 1333"/>
                  <a:gd name="T5" fmla="*/ 482 h 1843"/>
                  <a:gd name="T6" fmla="*/ 227 w 1333"/>
                  <a:gd name="T7" fmla="*/ 652 h 1843"/>
                  <a:gd name="T8" fmla="*/ 284 w 1333"/>
                  <a:gd name="T9" fmla="*/ 737 h 1843"/>
                  <a:gd name="T10" fmla="*/ 142 w 1333"/>
                  <a:gd name="T11" fmla="*/ 907 h 1843"/>
                  <a:gd name="T12" fmla="*/ 170 w 1333"/>
                  <a:gd name="T13" fmla="*/ 964 h 1843"/>
                  <a:gd name="T14" fmla="*/ 85 w 1333"/>
                  <a:gd name="T15" fmla="*/ 1049 h 1843"/>
                  <a:gd name="T16" fmla="*/ 28 w 1333"/>
                  <a:gd name="T17" fmla="*/ 1191 h 1843"/>
                  <a:gd name="T18" fmla="*/ 28 w 1333"/>
                  <a:gd name="T19" fmla="*/ 1304 h 1843"/>
                  <a:gd name="T20" fmla="*/ 0 w 1333"/>
                  <a:gd name="T21" fmla="*/ 1361 h 1843"/>
                  <a:gd name="T22" fmla="*/ 199 w 1333"/>
                  <a:gd name="T23" fmla="*/ 1418 h 1843"/>
                  <a:gd name="T24" fmla="*/ 170 w 1333"/>
                  <a:gd name="T25" fmla="*/ 1503 h 1843"/>
                  <a:gd name="T26" fmla="*/ 227 w 1333"/>
                  <a:gd name="T27" fmla="*/ 1503 h 1843"/>
                  <a:gd name="T28" fmla="*/ 255 w 1333"/>
                  <a:gd name="T29" fmla="*/ 1616 h 1843"/>
                  <a:gd name="T30" fmla="*/ 369 w 1333"/>
                  <a:gd name="T31" fmla="*/ 1673 h 1843"/>
                  <a:gd name="T32" fmla="*/ 369 w 1333"/>
                  <a:gd name="T33" fmla="*/ 1730 h 1843"/>
                  <a:gd name="T34" fmla="*/ 482 w 1333"/>
                  <a:gd name="T35" fmla="*/ 1758 h 1843"/>
                  <a:gd name="T36" fmla="*/ 482 w 1333"/>
                  <a:gd name="T37" fmla="*/ 1843 h 1843"/>
                  <a:gd name="T38" fmla="*/ 709 w 1333"/>
                  <a:gd name="T39" fmla="*/ 1843 h 1843"/>
                  <a:gd name="T40" fmla="*/ 680 w 1333"/>
                  <a:gd name="T41" fmla="*/ 1786 h 1843"/>
                  <a:gd name="T42" fmla="*/ 766 w 1333"/>
                  <a:gd name="T43" fmla="*/ 1673 h 1843"/>
                  <a:gd name="T44" fmla="*/ 737 w 1333"/>
                  <a:gd name="T45" fmla="*/ 1616 h 1843"/>
                  <a:gd name="T46" fmla="*/ 737 w 1333"/>
                  <a:gd name="T47" fmla="*/ 1531 h 1843"/>
                  <a:gd name="T48" fmla="*/ 680 w 1333"/>
                  <a:gd name="T49" fmla="*/ 1503 h 1843"/>
                  <a:gd name="T50" fmla="*/ 761 w 1333"/>
                  <a:gd name="T51" fmla="*/ 1304 h 1843"/>
                  <a:gd name="T52" fmla="*/ 822 w 1333"/>
                  <a:gd name="T53" fmla="*/ 1134 h 1843"/>
                  <a:gd name="T54" fmla="*/ 907 w 1333"/>
                  <a:gd name="T55" fmla="*/ 1134 h 1843"/>
                  <a:gd name="T56" fmla="*/ 936 w 1333"/>
                  <a:gd name="T57" fmla="*/ 992 h 1843"/>
                  <a:gd name="T58" fmla="*/ 879 w 1333"/>
                  <a:gd name="T59" fmla="*/ 992 h 1843"/>
                  <a:gd name="T60" fmla="*/ 907 w 1333"/>
                  <a:gd name="T61" fmla="*/ 907 h 1843"/>
                  <a:gd name="T62" fmla="*/ 1134 w 1333"/>
                  <a:gd name="T63" fmla="*/ 907 h 1843"/>
                  <a:gd name="T64" fmla="*/ 1162 w 1333"/>
                  <a:gd name="T65" fmla="*/ 936 h 1843"/>
                  <a:gd name="T66" fmla="*/ 1191 w 1333"/>
                  <a:gd name="T67" fmla="*/ 879 h 1843"/>
                  <a:gd name="T68" fmla="*/ 1191 w 1333"/>
                  <a:gd name="T69" fmla="*/ 596 h 1843"/>
                  <a:gd name="T70" fmla="*/ 1304 w 1333"/>
                  <a:gd name="T71" fmla="*/ 510 h 1843"/>
                  <a:gd name="T72" fmla="*/ 1304 w 1333"/>
                  <a:gd name="T73" fmla="*/ 425 h 1843"/>
                  <a:gd name="T74" fmla="*/ 1333 w 1333"/>
                  <a:gd name="T75" fmla="*/ 369 h 1843"/>
                  <a:gd name="T76" fmla="*/ 1219 w 1333"/>
                  <a:gd name="T77" fmla="*/ 255 h 1843"/>
                  <a:gd name="T78" fmla="*/ 1219 w 1333"/>
                  <a:gd name="T79" fmla="*/ 170 h 1843"/>
                  <a:gd name="T80" fmla="*/ 1162 w 1333"/>
                  <a:gd name="T81" fmla="*/ 85 h 1843"/>
                  <a:gd name="T82" fmla="*/ 737 w 1333"/>
                  <a:gd name="T83" fmla="*/ 0 h 1843"/>
                  <a:gd name="T84" fmla="*/ 567 w 1333"/>
                  <a:gd name="T85" fmla="*/ 114 h 1843"/>
                  <a:gd name="T86" fmla="*/ 510 w 1333"/>
                  <a:gd name="T87" fmla="*/ 284 h 1843"/>
                  <a:gd name="T88" fmla="*/ 425 w 1333"/>
                  <a:gd name="T89" fmla="*/ 255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33" h="1843">
                    <a:moveTo>
                      <a:pt x="425" y="255"/>
                    </a:moveTo>
                    <a:lnTo>
                      <a:pt x="255" y="425"/>
                    </a:lnTo>
                    <a:lnTo>
                      <a:pt x="284" y="482"/>
                    </a:lnTo>
                    <a:lnTo>
                      <a:pt x="227" y="652"/>
                    </a:lnTo>
                    <a:lnTo>
                      <a:pt x="284" y="737"/>
                    </a:lnTo>
                    <a:lnTo>
                      <a:pt x="142" y="907"/>
                    </a:lnTo>
                    <a:lnTo>
                      <a:pt x="170" y="964"/>
                    </a:lnTo>
                    <a:lnTo>
                      <a:pt x="85" y="1049"/>
                    </a:lnTo>
                    <a:lnTo>
                      <a:pt x="28" y="1191"/>
                    </a:lnTo>
                    <a:lnTo>
                      <a:pt x="28" y="1304"/>
                    </a:lnTo>
                    <a:lnTo>
                      <a:pt x="0" y="1361"/>
                    </a:lnTo>
                    <a:lnTo>
                      <a:pt x="199" y="1418"/>
                    </a:lnTo>
                    <a:lnTo>
                      <a:pt x="170" y="1503"/>
                    </a:lnTo>
                    <a:lnTo>
                      <a:pt x="227" y="1503"/>
                    </a:lnTo>
                    <a:lnTo>
                      <a:pt x="255" y="1616"/>
                    </a:lnTo>
                    <a:lnTo>
                      <a:pt x="369" y="1673"/>
                    </a:lnTo>
                    <a:lnTo>
                      <a:pt x="369" y="1730"/>
                    </a:lnTo>
                    <a:lnTo>
                      <a:pt x="482" y="1758"/>
                    </a:lnTo>
                    <a:lnTo>
                      <a:pt x="482" y="1843"/>
                    </a:lnTo>
                    <a:lnTo>
                      <a:pt x="709" y="1843"/>
                    </a:lnTo>
                    <a:lnTo>
                      <a:pt x="680" y="1786"/>
                    </a:lnTo>
                    <a:lnTo>
                      <a:pt x="766" y="1673"/>
                    </a:lnTo>
                    <a:lnTo>
                      <a:pt x="737" y="1616"/>
                    </a:lnTo>
                    <a:lnTo>
                      <a:pt x="737" y="1531"/>
                    </a:lnTo>
                    <a:lnTo>
                      <a:pt x="680" y="1503"/>
                    </a:lnTo>
                    <a:lnTo>
                      <a:pt x="761" y="1304"/>
                    </a:lnTo>
                    <a:lnTo>
                      <a:pt x="822" y="1134"/>
                    </a:lnTo>
                    <a:lnTo>
                      <a:pt x="907" y="1134"/>
                    </a:lnTo>
                    <a:lnTo>
                      <a:pt x="936" y="992"/>
                    </a:lnTo>
                    <a:lnTo>
                      <a:pt x="879" y="992"/>
                    </a:lnTo>
                    <a:lnTo>
                      <a:pt x="907" y="907"/>
                    </a:lnTo>
                    <a:lnTo>
                      <a:pt x="1134" y="907"/>
                    </a:lnTo>
                    <a:lnTo>
                      <a:pt x="1162" y="936"/>
                    </a:lnTo>
                    <a:lnTo>
                      <a:pt x="1191" y="879"/>
                    </a:lnTo>
                    <a:lnTo>
                      <a:pt x="1191" y="596"/>
                    </a:lnTo>
                    <a:lnTo>
                      <a:pt x="1304" y="510"/>
                    </a:lnTo>
                    <a:lnTo>
                      <a:pt x="1304" y="425"/>
                    </a:lnTo>
                    <a:lnTo>
                      <a:pt x="1333" y="369"/>
                    </a:lnTo>
                    <a:lnTo>
                      <a:pt x="1219" y="255"/>
                    </a:lnTo>
                    <a:lnTo>
                      <a:pt x="1219" y="170"/>
                    </a:lnTo>
                    <a:lnTo>
                      <a:pt x="1162" y="85"/>
                    </a:lnTo>
                    <a:lnTo>
                      <a:pt x="737" y="0"/>
                    </a:lnTo>
                    <a:lnTo>
                      <a:pt x="567" y="114"/>
                    </a:lnTo>
                    <a:lnTo>
                      <a:pt x="510" y="284"/>
                    </a:lnTo>
                    <a:lnTo>
                      <a:pt x="425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4923" y="2728"/>
                <a:ext cx="1049" cy="1474"/>
              </a:xfrm>
              <a:custGeom>
                <a:avLst/>
                <a:gdLst>
                  <a:gd name="T0" fmla="*/ 29 w 1049"/>
                  <a:gd name="T1" fmla="*/ 198 h 1474"/>
                  <a:gd name="T2" fmla="*/ 0 w 1049"/>
                  <a:gd name="T3" fmla="*/ 227 h 1474"/>
                  <a:gd name="T4" fmla="*/ 29 w 1049"/>
                  <a:gd name="T5" fmla="*/ 283 h 1474"/>
                  <a:gd name="T6" fmla="*/ 85 w 1049"/>
                  <a:gd name="T7" fmla="*/ 312 h 1474"/>
                  <a:gd name="T8" fmla="*/ 114 w 1049"/>
                  <a:gd name="T9" fmla="*/ 397 h 1474"/>
                  <a:gd name="T10" fmla="*/ 171 w 1049"/>
                  <a:gd name="T11" fmla="*/ 454 h 1474"/>
                  <a:gd name="T12" fmla="*/ 171 w 1049"/>
                  <a:gd name="T13" fmla="*/ 510 h 1474"/>
                  <a:gd name="T14" fmla="*/ 341 w 1049"/>
                  <a:gd name="T15" fmla="*/ 567 h 1474"/>
                  <a:gd name="T16" fmla="*/ 369 w 1049"/>
                  <a:gd name="T17" fmla="*/ 680 h 1474"/>
                  <a:gd name="T18" fmla="*/ 284 w 1049"/>
                  <a:gd name="T19" fmla="*/ 765 h 1474"/>
                  <a:gd name="T20" fmla="*/ 341 w 1049"/>
                  <a:gd name="T21" fmla="*/ 822 h 1474"/>
                  <a:gd name="T22" fmla="*/ 369 w 1049"/>
                  <a:gd name="T23" fmla="*/ 935 h 1474"/>
                  <a:gd name="T24" fmla="*/ 511 w 1049"/>
                  <a:gd name="T25" fmla="*/ 964 h 1474"/>
                  <a:gd name="T26" fmla="*/ 624 w 1049"/>
                  <a:gd name="T27" fmla="*/ 935 h 1474"/>
                  <a:gd name="T28" fmla="*/ 624 w 1049"/>
                  <a:gd name="T29" fmla="*/ 1077 h 1474"/>
                  <a:gd name="T30" fmla="*/ 596 w 1049"/>
                  <a:gd name="T31" fmla="*/ 1191 h 1474"/>
                  <a:gd name="T32" fmla="*/ 369 w 1049"/>
                  <a:gd name="T33" fmla="*/ 1191 h 1474"/>
                  <a:gd name="T34" fmla="*/ 284 w 1049"/>
                  <a:gd name="T35" fmla="*/ 1247 h 1474"/>
                  <a:gd name="T36" fmla="*/ 227 w 1049"/>
                  <a:gd name="T37" fmla="*/ 1219 h 1474"/>
                  <a:gd name="T38" fmla="*/ 256 w 1049"/>
                  <a:gd name="T39" fmla="*/ 1276 h 1474"/>
                  <a:gd name="T40" fmla="*/ 312 w 1049"/>
                  <a:gd name="T41" fmla="*/ 1332 h 1474"/>
                  <a:gd name="T42" fmla="*/ 312 w 1049"/>
                  <a:gd name="T43" fmla="*/ 1389 h 1474"/>
                  <a:gd name="T44" fmla="*/ 369 w 1049"/>
                  <a:gd name="T45" fmla="*/ 1417 h 1474"/>
                  <a:gd name="T46" fmla="*/ 341 w 1049"/>
                  <a:gd name="T47" fmla="*/ 1474 h 1474"/>
                  <a:gd name="T48" fmla="*/ 652 w 1049"/>
                  <a:gd name="T49" fmla="*/ 1474 h 1474"/>
                  <a:gd name="T50" fmla="*/ 709 w 1049"/>
                  <a:gd name="T51" fmla="*/ 1446 h 1474"/>
                  <a:gd name="T52" fmla="*/ 766 w 1049"/>
                  <a:gd name="T53" fmla="*/ 1474 h 1474"/>
                  <a:gd name="T54" fmla="*/ 908 w 1049"/>
                  <a:gd name="T55" fmla="*/ 1446 h 1474"/>
                  <a:gd name="T56" fmla="*/ 908 w 1049"/>
                  <a:gd name="T57" fmla="*/ 1417 h 1474"/>
                  <a:gd name="T58" fmla="*/ 993 w 1049"/>
                  <a:gd name="T59" fmla="*/ 1332 h 1474"/>
                  <a:gd name="T60" fmla="*/ 993 w 1049"/>
                  <a:gd name="T61" fmla="*/ 1247 h 1474"/>
                  <a:gd name="T62" fmla="*/ 936 w 1049"/>
                  <a:gd name="T63" fmla="*/ 1162 h 1474"/>
                  <a:gd name="T64" fmla="*/ 1049 w 1049"/>
                  <a:gd name="T65" fmla="*/ 992 h 1474"/>
                  <a:gd name="T66" fmla="*/ 964 w 1049"/>
                  <a:gd name="T67" fmla="*/ 879 h 1474"/>
                  <a:gd name="T68" fmla="*/ 993 w 1049"/>
                  <a:gd name="T69" fmla="*/ 765 h 1474"/>
                  <a:gd name="T70" fmla="*/ 936 w 1049"/>
                  <a:gd name="T71" fmla="*/ 652 h 1474"/>
                  <a:gd name="T72" fmla="*/ 1021 w 1049"/>
                  <a:gd name="T73" fmla="*/ 510 h 1474"/>
                  <a:gd name="T74" fmla="*/ 879 w 1049"/>
                  <a:gd name="T75" fmla="*/ 397 h 1474"/>
                  <a:gd name="T76" fmla="*/ 624 w 1049"/>
                  <a:gd name="T77" fmla="*/ 340 h 1474"/>
                  <a:gd name="T78" fmla="*/ 341 w 1049"/>
                  <a:gd name="T79" fmla="*/ 113 h 1474"/>
                  <a:gd name="T80" fmla="*/ 284 w 1049"/>
                  <a:gd name="T81" fmla="*/ 0 h 1474"/>
                  <a:gd name="T82" fmla="*/ 142 w 1049"/>
                  <a:gd name="T83" fmla="*/ 198 h 1474"/>
                  <a:gd name="T84" fmla="*/ 29 w 1049"/>
                  <a:gd name="T85" fmla="*/ 198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49" h="1474">
                    <a:moveTo>
                      <a:pt x="29" y="198"/>
                    </a:moveTo>
                    <a:lnTo>
                      <a:pt x="0" y="227"/>
                    </a:lnTo>
                    <a:lnTo>
                      <a:pt x="29" y="283"/>
                    </a:lnTo>
                    <a:lnTo>
                      <a:pt x="85" y="312"/>
                    </a:lnTo>
                    <a:lnTo>
                      <a:pt x="114" y="397"/>
                    </a:lnTo>
                    <a:lnTo>
                      <a:pt x="171" y="454"/>
                    </a:lnTo>
                    <a:lnTo>
                      <a:pt x="171" y="510"/>
                    </a:lnTo>
                    <a:lnTo>
                      <a:pt x="341" y="567"/>
                    </a:lnTo>
                    <a:lnTo>
                      <a:pt x="369" y="680"/>
                    </a:lnTo>
                    <a:lnTo>
                      <a:pt x="284" y="765"/>
                    </a:lnTo>
                    <a:lnTo>
                      <a:pt x="341" y="822"/>
                    </a:lnTo>
                    <a:lnTo>
                      <a:pt x="369" y="935"/>
                    </a:lnTo>
                    <a:lnTo>
                      <a:pt x="511" y="964"/>
                    </a:lnTo>
                    <a:lnTo>
                      <a:pt x="624" y="935"/>
                    </a:lnTo>
                    <a:lnTo>
                      <a:pt x="624" y="1077"/>
                    </a:lnTo>
                    <a:lnTo>
                      <a:pt x="596" y="1191"/>
                    </a:lnTo>
                    <a:lnTo>
                      <a:pt x="369" y="1191"/>
                    </a:lnTo>
                    <a:lnTo>
                      <a:pt x="284" y="1247"/>
                    </a:lnTo>
                    <a:lnTo>
                      <a:pt x="227" y="1219"/>
                    </a:lnTo>
                    <a:lnTo>
                      <a:pt x="256" y="1276"/>
                    </a:lnTo>
                    <a:lnTo>
                      <a:pt x="312" y="1332"/>
                    </a:lnTo>
                    <a:lnTo>
                      <a:pt x="312" y="1389"/>
                    </a:lnTo>
                    <a:lnTo>
                      <a:pt x="369" y="1417"/>
                    </a:lnTo>
                    <a:lnTo>
                      <a:pt x="341" y="1474"/>
                    </a:lnTo>
                    <a:lnTo>
                      <a:pt x="652" y="1474"/>
                    </a:lnTo>
                    <a:lnTo>
                      <a:pt x="709" y="1446"/>
                    </a:lnTo>
                    <a:lnTo>
                      <a:pt x="766" y="1474"/>
                    </a:lnTo>
                    <a:lnTo>
                      <a:pt x="908" y="1446"/>
                    </a:lnTo>
                    <a:lnTo>
                      <a:pt x="908" y="1417"/>
                    </a:lnTo>
                    <a:lnTo>
                      <a:pt x="993" y="1332"/>
                    </a:lnTo>
                    <a:lnTo>
                      <a:pt x="993" y="1247"/>
                    </a:lnTo>
                    <a:lnTo>
                      <a:pt x="936" y="1162"/>
                    </a:lnTo>
                    <a:lnTo>
                      <a:pt x="1049" y="992"/>
                    </a:lnTo>
                    <a:lnTo>
                      <a:pt x="964" y="879"/>
                    </a:lnTo>
                    <a:lnTo>
                      <a:pt x="993" y="765"/>
                    </a:lnTo>
                    <a:lnTo>
                      <a:pt x="936" y="652"/>
                    </a:lnTo>
                    <a:lnTo>
                      <a:pt x="1021" y="510"/>
                    </a:lnTo>
                    <a:lnTo>
                      <a:pt x="879" y="397"/>
                    </a:lnTo>
                    <a:lnTo>
                      <a:pt x="624" y="340"/>
                    </a:lnTo>
                    <a:lnTo>
                      <a:pt x="341" y="113"/>
                    </a:lnTo>
                    <a:lnTo>
                      <a:pt x="284" y="0"/>
                    </a:lnTo>
                    <a:lnTo>
                      <a:pt x="142" y="198"/>
                    </a:lnTo>
                    <a:lnTo>
                      <a:pt x="29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215" y="2416"/>
                <a:ext cx="992" cy="510"/>
              </a:xfrm>
              <a:custGeom>
                <a:avLst/>
                <a:gdLst>
                  <a:gd name="T0" fmla="*/ 992 w 992"/>
                  <a:gd name="T1" fmla="*/ 312 h 510"/>
                  <a:gd name="T2" fmla="*/ 850 w 992"/>
                  <a:gd name="T3" fmla="*/ 510 h 510"/>
                  <a:gd name="T4" fmla="*/ 737 w 992"/>
                  <a:gd name="T5" fmla="*/ 510 h 510"/>
                  <a:gd name="T6" fmla="*/ 652 w 992"/>
                  <a:gd name="T7" fmla="*/ 425 h 510"/>
                  <a:gd name="T8" fmla="*/ 538 w 992"/>
                  <a:gd name="T9" fmla="*/ 340 h 510"/>
                  <a:gd name="T10" fmla="*/ 340 w 992"/>
                  <a:gd name="T11" fmla="*/ 312 h 510"/>
                  <a:gd name="T12" fmla="*/ 56 w 992"/>
                  <a:gd name="T13" fmla="*/ 369 h 510"/>
                  <a:gd name="T14" fmla="*/ 0 w 992"/>
                  <a:gd name="T15" fmla="*/ 312 h 510"/>
                  <a:gd name="T16" fmla="*/ 141 w 992"/>
                  <a:gd name="T17" fmla="*/ 227 h 510"/>
                  <a:gd name="T18" fmla="*/ 170 w 992"/>
                  <a:gd name="T19" fmla="*/ 113 h 510"/>
                  <a:gd name="T20" fmla="*/ 368 w 992"/>
                  <a:gd name="T21" fmla="*/ 113 h 510"/>
                  <a:gd name="T22" fmla="*/ 453 w 992"/>
                  <a:gd name="T23" fmla="*/ 85 h 510"/>
                  <a:gd name="T24" fmla="*/ 510 w 992"/>
                  <a:gd name="T25" fmla="*/ 0 h 510"/>
                  <a:gd name="T26" fmla="*/ 623 w 992"/>
                  <a:gd name="T27" fmla="*/ 85 h 510"/>
                  <a:gd name="T28" fmla="*/ 680 w 992"/>
                  <a:gd name="T29" fmla="*/ 85 h 510"/>
                  <a:gd name="T30" fmla="*/ 822 w 992"/>
                  <a:gd name="T31" fmla="*/ 85 h 510"/>
                  <a:gd name="T32" fmla="*/ 992 w 992"/>
                  <a:gd name="T33" fmla="*/ 312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2" h="510">
                    <a:moveTo>
                      <a:pt x="992" y="312"/>
                    </a:moveTo>
                    <a:lnTo>
                      <a:pt x="850" y="510"/>
                    </a:lnTo>
                    <a:lnTo>
                      <a:pt x="737" y="510"/>
                    </a:lnTo>
                    <a:lnTo>
                      <a:pt x="652" y="425"/>
                    </a:lnTo>
                    <a:lnTo>
                      <a:pt x="538" y="340"/>
                    </a:lnTo>
                    <a:lnTo>
                      <a:pt x="340" y="312"/>
                    </a:lnTo>
                    <a:lnTo>
                      <a:pt x="56" y="369"/>
                    </a:lnTo>
                    <a:lnTo>
                      <a:pt x="0" y="312"/>
                    </a:lnTo>
                    <a:lnTo>
                      <a:pt x="141" y="227"/>
                    </a:lnTo>
                    <a:lnTo>
                      <a:pt x="170" y="113"/>
                    </a:lnTo>
                    <a:lnTo>
                      <a:pt x="368" y="113"/>
                    </a:lnTo>
                    <a:lnTo>
                      <a:pt x="453" y="85"/>
                    </a:lnTo>
                    <a:lnTo>
                      <a:pt x="510" y="0"/>
                    </a:lnTo>
                    <a:lnTo>
                      <a:pt x="623" y="85"/>
                    </a:lnTo>
                    <a:lnTo>
                      <a:pt x="680" y="85"/>
                    </a:lnTo>
                    <a:lnTo>
                      <a:pt x="822" y="85"/>
                    </a:lnTo>
                    <a:lnTo>
                      <a:pt x="992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4016" y="1849"/>
                <a:ext cx="1021" cy="879"/>
              </a:xfrm>
              <a:custGeom>
                <a:avLst/>
                <a:gdLst>
                  <a:gd name="T0" fmla="*/ 312 w 1021"/>
                  <a:gd name="T1" fmla="*/ 0 h 879"/>
                  <a:gd name="T2" fmla="*/ 312 w 1021"/>
                  <a:gd name="T3" fmla="*/ 85 h 879"/>
                  <a:gd name="T4" fmla="*/ 199 w 1021"/>
                  <a:gd name="T5" fmla="*/ 255 h 879"/>
                  <a:gd name="T6" fmla="*/ 227 w 1021"/>
                  <a:gd name="T7" fmla="*/ 284 h 879"/>
                  <a:gd name="T8" fmla="*/ 199 w 1021"/>
                  <a:gd name="T9" fmla="*/ 369 h 879"/>
                  <a:gd name="T10" fmla="*/ 312 w 1021"/>
                  <a:gd name="T11" fmla="*/ 454 h 879"/>
                  <a:gd name="T12" fmla="*/ 312 w 1021"/>
                  <a:gd name="T13" fmla="*/ 539 h 879"/>
                  <a:gd name="T14" fmla="*/ 199 w 1021"/>
                  <a:gd name="T15" fmla="*/ 595 h 879"/>
                  <a:gd name="T16" fmla="*/ 0 w 1021"/>
                  <a:gd name="T17" fmla="*/ 624 h 879"/>
                  <a:gd name="T18" fmla="*/ 0 w 1021"/>
                  <a:gd name="T19" fmla="*/ 709 h 879"/>
                  <a:gd name="T20" fmla="*/ 57 w 1021"/>
                  <a:gd name="T21" fmla="*/ 794 h 879"/>
                  <a:gd name="T22" fmla="*/ 170 w 1021"/>
                  <a:gd name="T23" fmla="*/ 822 h 879"/>
                  <a:gd name="T24" fmla="*/ 199 w 1021"/>
                  <a:gd name="T25" fmla="*/ 879 h 879"/>
                  <a:gd name="T26" fmla="*/ 340 w 1021"/>
                  <a:gd name="T27" fmla="*/ 794 h 879"/>
                  <a:gd name="T28" fmla="*/ 369 w 1021"/>
                  <a:gd name="T29" fmla="*/ 680 h 879"/>
                  <a:gd name="T30" fmla="*/ 567 w 1021"/>
                  <a:gd name="T31" fmla="*/ 680 h 879"/>
                  <a:gd name="T32" fmla="*/ 652 w 1021"/>
                  <a:gd name="T33" fmla="*/ 652 h 879"/>
                  <a:gd name="T34" fmla="*/ 709 w 1021"/>
                  <a:gd name="T35" fmla="*/ 567 h 879"/>
                  <a:gd name="T36" fmla="*/ 822 w 1021"/>
                  <a:gd name="T37" fmla="*/ 652 h 879"/>
                  <a:gd name="T38" fmla="*/ 1021 w 1021"/>
                  <a:gd name="T39" fmla="*/ 652 h 879"/>
                  <a:gd name="T40" fmla="*/ 1021 w 1021"/>
                  <a:gd name="T41" fmla="*/ 567 h 879"/>
                  <a:gd name="T42" fmla="*/ 964 w 1021"/>
                  <a:gd name="T43" fmla="*/ 454 h 879"/>
                  <a:gd name="T44" fmla="*/ 936 w 1021"/>
                  <a:gd name="T45" fmla="*/ 199 h 879"/>
                  <a:gd name="T46" fmla="*/ 879 w 1021"/>
                  <a:gd name="T47" fmla="*/ 227 h 879"/>
                  <a:gd name="T48" fmla="*/ 766 w 1021"/>
                  <a:gd name="T49" fmla="*/ 28 h 879"/>
                  <a:gd name="T50" fmla="*/ 652 w 1021"/>
                  <a:gd name="T51" fmla="*/ 85 h 879"/>
                  <a:gd name="T52" fmla="*/ 567 w 1021"/>
                  <a:gd name="T53" fmla="*/ 28 h 879"/>
                  <a:gd name="T54" fmla="*/ 454 w 1021"/>
                  <a:gd name="T55" fmla="*/ 142 h 879"/>
                  <a:gd name="T56" fmla="*/ 312 w 1021"/>
                  <a:gd name="T57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1" h="879">
                    <a:moveTo>
                      <a:pt x="312" y="0"/>
                    </a:moveTo>
                    <a:lnTo>
                      <a:pt x="312" y="85"/>
                    </a:lnTo>
                    <a:lnTo>
                      <a:pt x="199" y="255"/>
                    </a:lnTo>
                    <a:lnTo>
                      <a:pt x="227" y="284"/>
                    </a:lnTo>
                    <a:lnTo>
                      <a:pt x="199" y="369"/>
                    </a:lnTo>
                    <a:lnTo>
                      <a:pt x="312" y="454"/>
                    </a:lnTo>
                    <a:lnTo>
                      <a:pt x="312" y="539"/>
                    </a:lnTo>
                    <a:lnTo>
                      <a:pt x="199" y="595"/>
                    </a:lnTo>
                    <a:lnTo>
                      <a:pt x="0" y="624"/>
                    </a:lnTo>
                    <a:lnTo>
                      <a:pt x="0" y="709"/>
                    </a:lnTo>
                    <a:lnTo>
                      <a:pt x="57" y="794"/>
                    </a:lnTo>
                    <a:lnTo>
                      <a:pt x="170" y="822"/>
                    </a:lnTo>
                    <a:lnTo>
                      <a:pt x="199" y="879"/>
                    </a:lnTo>
                    <a:lnTo>
                      <a:pt x="340" y="794"/>
                    </a:lnTo>
                    <a:lnTo>
                      <a:pt x="369" y="680"/>
                    </a:lnTo>
                    <a:lnTo>
                      <a:pt x="567" y="680"/>
                    </a:lnTo>
                    <a:lnTo>
                      <a:pt x="652" y="652"/>
                    </a:lnTo>
                    <a:lnTo>
                      <a:pt x="709" y="567"/>
                    </a:lnTo>
                    <a:lnTo>
                      <a:pt x="822" y="652"/>
                    </a:lnTo>
                    <a:lnTo>
                      <a:pt x="1021" y="652"/>
                    </a:lnTo>
                    <a:lnTo>
                      <a:pt x="1021" y="567"/>
                    </a:lnTo>
                    <a:lnTo>
                      <a:pt x="964" y="454"/>
                    </a:lnTo>
                    <a:lnTo>
                      <a:pt x="936" y="199"/>
                    </a:lnTo>
                    <a:lnTo>
                      <a:pt x="879" y="227"/>
                    </a:lnTo>
                    <a:lnTo>
                      <a:pt x="766" y="28"/>
                    </a:lnTo>
                    <a:lnTo>
                      <a:pt x="652" y="85"/>
                    </a:lnTo>
                    <a:lnTo>
                      <a:pt x="567" y="28"/>
                    </a:lnTo>
                    <a:lnTo>
                      <a:pt x="454" y="142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>
              <a:off x="1087877" y="3048099"/>
              <a:ext cx="8403672" cy="7263408"/>
              <a:chOff x="1087877" y="3048099"/>
              <a:chExt cx="8403672" cy="7263408"/>
            </a:xfrm>
          </p:grpSpPr>
          <p:sp>
            <p:nvSpPr>
              <p:cNvPr id="46" name="正方形/長方形 45"/>
              <p:cNvSpPr/>
              <p:nvPr/>
            </p:nvSpPr>
            <p:spPr>
              <a:xfrm>
                <a:off x="3585369" y="48245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甲府市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903501" y="338703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丹波山村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7285257" y="40521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小菅村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4370927" y="7012086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富士河口湖町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785360" y="8022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鳴沢村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528479" y="80863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山中湖村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6356570" y="74843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忍野村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816720" y="70836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道志村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6128190" y="6694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西桂町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180813" y="55936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1860868" y="65628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富士川町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2438302" y="10003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2678490" y="8043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身延町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087877" y="7570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早川町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894824" y="663575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市川三郷町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3404711" y="59754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中央市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706488" y="46547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甲州市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8563090" y="53657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上野原市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621213" y="5943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笛吹市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202427" y="4212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甲斐市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861918" y="30480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1522220" y="5444649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南アルプス市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953841" y="44672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韮崎市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939183" y="5269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4671438" y="35219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山梨市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6956071" y="66262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都留市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413949" y="802252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富士吉田市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225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650" y="1539875"/>
            <a:ext cx="9370899" cy="9631363"/>
            <a:chOff x="120650" y="1539875"/>
            <a:chExt cx="9370899" cy="9631363"/>
          </a:xfrm>
        </p:grpSpPr>
        <p:grpSp>
          <p:nvGrpSpPr>
            <p:cNvPr id="16678" name="Group 294"/>
            <p:cNvGrpSpPr>
              <a:grpSpLocks/>
            </p:cNvGrpSpPr>
            <p:nvPr/>
          </p:nvGrpSpPr>
          <p:grpSpPr bwMode="auto">
            <a:xfrm>
              <a:off x="120650" y="1539875"/>
              <a:ext cx="9359900" cy="9631363"/>
              <a:chOff x="76" y="970"/>
              <a:chExt cx="5896" cy="6067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2230" y="1707"/>
                <a:ext cx="851" cy="2835"/>
              </a:xfrm>
              <a:custGeom>
                <a:avLst/>
                <a:gdLst>
                  <a:gd name="T0" fmla="*/ 510 w 851"/>
                  <a:gd name="T1" fmla="*/ 2835 h 2835"/>
                  <a:gd name="T2" fmla="*/ 454 w 851"/>
                  <a:gd name="T3" fmla="*/ 2779 h 2835"/>
                  <a:gd name="T4" fmla="*/ 397 w 851"/>
                  <a:gd name="T5" fmla="*/ 2722 h 2835"/>
                  <a:gd name="T6" fmla="*/ 340 w 851"/>
                  <a:gd name="T7" fmla="*/ 2438 h 2835"/>
                  <a:gd name="T8" fmla="*/ 284 w 851"/>
                  <a:gd name="T9" fmla="*/ 2382 h 2835"/>
                  <a:gd name="T10" fmla="*/ 227 w 851"/>
                  <a:gd name="T11" fmla="*/ 2268 h 2835"/>
                  <a:gd name="T12" fmla="*/ 170 w 851"/>
                  <a:gd name="T13" fmla="*/ 2041 h 2835"/>
                  <a:gd name="T14" fmla="*/ 114 w 851"/>
                  <a:gd name="T15" fmla="*/ 1815 h 2835"/>
                  <a:gd name="T16" fmla="*/ 170 w 851"/>
                  <a:gd name="T17" fmla="*/ 1758 h 2835"/>
                  <a:gd name="T18" fmla="*/ 57 w 851"/>
                  <a:gd name="T19" fmla="*/ 1701 h 2835"/>
                  <a:gd name="T20" fmla="*/ 0 w 851"/>
                  <a:gd name="T21" fmla="*/ 1645 h 2835"/>
                  <a:gd name="T22" fmla="*/ 57 w 851"/>
                  <a:gd name="T23" fmla="*/ 1588 h 2835"/>
                  <a:gd name="T24" fmla="*/ 0 w 851"/>
                  <a:gd name="T25" fmla="*/ 1418 h 2835"/>
                  <a:gd name="T26" fmla="*/ 57 w 851"/>
                  <a:gd name="T27" fmla="*/ 1248 h 2835"/>
                  <a:gd name="T28" fmla="*/ 170 w 851"/>
                  <a:gd name="T29" fmla="*/ 1191 h 2835"/>
                  <a:gd name="T30" fmla="*/ 227 w 851"/>
                  <a:gd name="T31" fmla="*/ 1078 h 2835"/>
                  <a:gd name="T32" fmla="*/ 170 w 851"/>
                  <a:gd name="T33" fmla="*/ 964 h 2835"/>
                  <a:gd name="T34" fmla="*/ 114 w 851"/>
                  <a:gd name="T35" fmla="*/ 851 h 2835"/>
                  <a:gd name="T36" fmla="*/ 170 w 851"/>
                  <a:gd name="T37" fmla="*/ 511 h 2835"/>
                  <a:gd name="T38" fmla="*/ 340 w 851"/>
                  <a:gd name="T39" fmla="*/ 340 h 2835"/>
                  <a:gd name="T40" fmla="*/ 397 w 851"/>
                  <a:gd name="T41" fmla="*/ 284 h 2835"/>
                  <a:gd name="T42" fmla="*/ 454 w 851"/>
                  <a:gd name="T43" fmla="*/ 227 h 2835"/>
                  <a:gd name="T44" fmla="*/ 510 w 851"/>
                  <a:gd name="T45" fmla="*/ 170 h 2835"/>
                  <a:gd name="T46" fmla="*/ 567 w 851"/>
                  <a:gd name="T47" fmla="*/ 114 h 2835"/>
                  <a:gd name="T48" fmla="*/ 851 w 851"/>
                  <a:gd name="T49" fmla="*/ 0 h 2835"/>
                  <a:gd name="T50" fmla="*/ 737 w 851"/>
                  <a:gd name="T51" fmla="*/ 57 h 2835"/>
                  <a:gd name="T52" fmla="*/ 681 w 851"/>
                  <a:gd name="T53" fmla="*/ 114 h 2835"/>
                  <a:gd name="T54" fmla="*/ 624 w 851"/>
                  <a:gd name="T55" fmla="*/ 340 h 2835"/>
                  <a:gd name="T56" fmla="*/ 681 w 851"/>
                  <a:gd name="T57" fmla="*/ 397 h 2835"/>
                  <a:gd name="T58" fmla="*/ 624 w 851"/>
                  <a:gd name="T59" fmla="*/ 567 h 2835"/>
                  <a:gd name="T60" fmla="*/ 510 w 851"/>
                  <a:gd name="T61" fmla="*/ 624 h 2835"/>
                  <a:gd name="T62" fmla="*/ 567 w 851"/>
                  <a:gd name="T63" fmla="*/ 681 h 2835"/>
                  <a:gd name="T64" fmla="*/ 510 w 851"/>
                  <a:gd name="T65" fmla="*/ 737 h 2835"/>
                  <a:gd name="T66" fmla="*/ 454 w 851"/>
                  <a:gd name="T67" fmla="*/ 851 h 2835"/>
                  <a:gd name="T68" fmla="*/ 397 w 851"/>
                  <a:gd name="T69" fmla="*/ 1078 h 2835"/>
                  <a:gd name="T70" fmla="*/ 567 w 851"/>
                  <a:gd name="T71" fmla="*/ 1134 h 2835"/>
                  <a:gd name="T72" fmla="*/ 510 w 851"/>
                  <a:gd name="T73" fmla="*/ 1361 h 2835"/>
                  <a:gd name="T74" fmla="*/ 567 w 851"/>
                  <a:gd name="T75" fmla="*/ 1418 h 2835"/>
                  <a:gd name="T76" fmla="*/ 624 w 851"/>
                  <a:gd name="T77" fmla="*/ 1531 h 2835"/>
                  <a:gd name="T78" fmla="*/ 510 w 851"/>
                  <a:gd name="T79" fmla="*/ 1758 h 2835"/>
                  <a:gd name="T80" fmla="*/ 454 w 851"/>
                  <a:gd name="T81" fmla="*/ 1815 h 2835"/>
                  <a:gd name="T82" fmla="*/ 510 w 851"/>
                  <a:gd name="T83" fmla="*/ 1985 h 2835"/>
                  <a:gd name="T84" fmla="*/ 397 w 851"/>
                  <a:gd name="T85" fmla="*/ 2098 h 2835"/>
                  <a:gd name="T86" fmla="*/ 510 w 851"/>
                  <a:gd name="T87" fmla="*/ 2212 h 2835"/>
                  <a:gd name="T88" fmla="*/ 567 w 851"/>
                  <a:gd name="T89" fmla="*/ 2268 h 2835"/>
                  <a:gd name="T90" fmla="*/ 681 w 851"/>
                  <a:gd name="T91" fmla="*/ 2495 h 2835"/>
                  <a:gd name="T92" fmla="*/ 737 w 851"/>
                  <a:gd name="T93" fmla="*/ 2552 h 2835"/>
                  <a:gd name="T94" fmla="*/ 794 w 851"/>
                  <a:gd name="T95" fmla="*/ 2665 h 2835"/>
                  <a:gd name="T96" fmla="*/ 681 w 851"/>
                  <a:gd name="T97" fmla="*/ 2722 h 2835"/>
                  <a:gd name="T98" fmla="*/ 624 w 851"/>
                  <a:gd name="T99" fmla="*/ 2779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51" h="2835">
                    <a:moveTo>
                      <a:pt x="624" y="2835"/>
                    </a:moveTo>
                    <a:lnTo>
                      <a:pt x="510" y="2835"/>
                    </a:lnTo>
                    <a:lnTo>
                      <a:pt x="510" y="2779"/>
                    </a:lnTo>
                    <a:lnTo>
                      <a:pt x="454" y="2779"/>
                    </a:lnTo>
                    <a:lnTo>
                      <a:pt x="454" y="2722"/>
                    </a:lnTo>
                    <a:lnTo>
                      <a:pt x="397" y="2722"/>
                    </a:lnTo>
                    <a:lnTo>
                      <a:pt x="397" y="2438"/>
                    </a:lnTo>
                    <a:lnTo>
                      <a:pt x="340" y="2438"/>
                    </a:lnTo>
                    <a:lnTo>
                      <a:pt x="340" y="2382"/>
                    </a:lnTo>
                    <a:lnTo>
                      <a:pt x="284" y="2382"/>
                    </a:lnTo>
                    <a:lnTo>
                      <a:pt x="284" y="2268"/>
                    </a:lnTo>
                    <a:lnTo>
                      <a:pt x="227" y="2268"/>
                    </a:lnTo>
                    <a:lnTo>
                      <a:pt x="227" y="2041"/>
                    </a:lnTo>
                    <a:lnTo>
                      <a:pt x="170" y="2041"/>
                    </a:lnTo>
                    <a:lnTo>
                      <a:pt x="170" y="1815"/>
                    </a:lnTo>
                    <a:lnTo>
                      <a:pt x="114" y="1815"/>
                    </a:lnTo>
                    <a:lnTo>
                      <a:pt x="114" y="1758"/>
                    </a:lnTo>
                    <a:lnTo>
                      <a:pt x="170" y="1758"/>
                    </a:lnTo>
                    <a:lnTo>
                      <a:pt x="170" y="1701"/>
                    </a:lnTo>
                    <a:lnTo>
                      <a:pt x="57" y="1701"/>
                    </a:lnTo>
                    <a:lnTo>
                      <a:pt x="57" y="1645"/>
                    </a:lnTo>
                    <a:lnTo>
                      <a:pt x="0" y="1645"/>
                    </a:lnTo>
                    <a:lnTo>
                      <a:pt x="0" y="1588"/>
                    </a:lnTo>
                    <a:lnTo>
                      <a:pt x="57" y="1588"/>
                    </a:lnTo>
                    <a:lnTo>
                      <a:pt x="57" y="1418"/>
                    </a:lnTo>
                    <a:lnTo>
                      <a:pt x="0" y="1418"/>
                    </a:lnTo>
                    <a:lnTo>
                      <a:pt x="0" y="1248"/>
                    </a:lnTo>
                    <a:lnTo>
                      <a:pt x="57" y="1248"/>
                    </a:lnTo>
                    <a:lnTo>
                      <a:pt x="57" y="1191"/>
                    </a:lnTo>
                    <a:lnTo>
                      <a:pt x="170" y="1191"/>
                    </a:lnTo>
                    <a:lnTo>
                      <a:pt x="170" y="1078"/>
                    </a:lnTo>
                    <a:lnTo>
                      <a:pt x="227" y="1078"/>
                    </a:lnTo>
                    <a:lnTo>
                      <a:pt x="227" y="964"/>
                    </a:lnTo>
                    <a:lnTo>
                      <a:pt x="170" y="964"/>
                    </a:lnTo>
                    <a:lnTo>
                      <a:pt x="170" y="851"/>
                    </a:lnTo>
                    <a:lnTo>
                      <a:pt x="114" y="851"/>
                    </a:lnTo>
                    <a:lnTo>
                      <a:pt x="114" y="511"/>
                    </a:lnTo>
                    <a:lnTo>
                      <a:pt x="170" y="511"/>
                    </a:lnTo>
                    <a:lnTo>
                      <a:pt x="170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851" y="0"/>
                    </a:lnTo>
                    <a:lnTo>
                      <a:pt x="851" y="57"/>
                    </a:lnTo>
                    <a:lnTo>
                      <a:pt x="737" y="57"/>
                    </a:lnTo>
                    <a:lnTo>
                      <a:pt x="737" y="114"/>
                    </a:lnTo>
                    <a:lnTo>
                      <a:pt x="681" y="114"/>
                    </a:lnTo>
                    <a:lnTo>
                      <a:pt x="681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567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510" y="624"/>
                    </a:lnTo>
                    <a:lnTo>
                      <a:pt x="510" y="681"/>
                    </a:lnTo>
                    <a:lnTo>
                      <a:pt x="567" y="681"/>
                    </a:lnTo>
                    <a:lnTo>
                      <a:pt x="567" y="737"/>
                    </a:lnTo>
                    <a:lnTo>
                      <a:pt x="510" y="737"/>
                    </a:lnTo>
                    <a:lnTo>
                      <a:pt x="510" y="851"/>
                    </a:lnTo>
                    <a:lnTo>
                      <a:pt x="454" y="851"/>
                    </a:lnTo>
                    <a:lnTo>
                      <a:pt x="454" y="1078"/>
                    </a:lnTo>
                    <a:lnTo>
                      <a:pt x="397" y="1078"/>
                    </a:lnTo>
                    <a:lnTo>
                      <a:pt x="397" y="1134"/>
                    </a:lnTo>
                    <a:lnTo>
                      <a:pt x="567" y="1134"/>
                    </a:lnTo>
                    <a:lnTo>
                      <a:pt x="567" y="1361"/>
                    </a:lnTo>
                    <a:lnTo>
                      <a:pt x="510" y="1361"/>
                    </a:lnTo>
                    <a:lnTo>
                      <a:pt x="510" y="1418"/>
                    </a:lnTo>
                    <a:lnTo>
                      <a:pt x="567" y="1418"/>
                    </a:lnTo>
                    <a:lnTo>
                      <a:pt x="567" y="1531"/>
                    </a:lnTo>
                    <a:lnTo>
                      <a:pt x="624" y="1531"/>
                    </a:lnTo>
                    <a:lnTo>
                      <a:pt x="624" y="1758"/>
                    </a:lnTo>
                    <a:lnTo>
                      <a:pt x="510" y="1758"/>
                    </a:lnTo>
                    <a:lnTo>
                      <a:pt x="510" y="1815"/>
                    </a:lnTo>
                    <a:lnTo>
                      <a:pt x="454" y="1815"/>
                    </a:lnTo>
                    <a:lnTo>
                      <a:pt x="454" y="1985"/>
                    </a:lnTo>
                    <a:lnTo>
                      <a:pt x="510" y="1985"/>
                    </a:lnTo>
                    <a:lnTo>
                      <a:pt x="510" y="2098"/>
                    </a:lnTo>
                    <a:lnTo>
                      <a:pt x="397" y="2098"/>
                    </a:lnTo>
                    <a:lnTo>
                      <a:pt x="397" y="2212"/>
                    </a:lnTo>
                    <a:lnTo>
                      <a:pt x="510" y="2212"/>
                    </a:lnTo>
                    <a:lnTo>
                      <a:pt x="510" y="2268"/>
                    </a:lnTo>
                    <a:lnTo>
                      <a:pt x="567" y="2268"/>
                    </a:lnTo>
                    <a:lnTo>
                      <a:pt x="567" y="2495"/>
                    </a:lnTo>
                    <a:lnTo>
                      <a:pt x="681" y="2495"/>
                    </a:lnTo>
                    <a:lnTo>
                      <a:pt x="681" y="2552"/>
                    </a:lnTo>
                    <a:lnTo>
                      <a:pt x="737" y="2552"/>
                    </a:lnTo>
                    <a:lnTo>
                      <a:pt x="737" y="2665"/>
                    </a:lnTo>
                    <a:lnTo>
                      <a:pt x="794" y="2665"/>
                    </a:lnTo>
                    <a:lnTo>
                      <a:pt x="794" y="2722"/>
                    </a:lnTo>
                    <a:lnTo>
                      <a:pt x="681" y="2722"/>
                    </a:lnTo>
                    <a:lnTo>
                      <a:pt x="681" y="2779"/>
                    </a:lnTo>
                    <a:lnTo>
                      <a:pt x="624" y="2779"/>
                    </a:lnTo>
                    <a:lnTo>
                      <a:pt x="624" y="283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416" y="3408"/>
                <a:ext cx="1134" cy="2609"/>
              </a:xfrm>
              <a:custGeom>
                <a:avLst/>
                <a:gdLst>
                  <a:gd name="T0" fmla="*/ 0 w 1134"/>
                  <a:gd name="T1" fmla="*/ 284 h 2609"/>
                  <a:gd name="T2" fmla="*/ 56 w 1134"/>
                  <a:gd name="T3" fmla="*/ 681 h 2609"/>
                  <a:gd name="T4" fmla="*/ 113 w 1134"/>
                  <a:gd name="T5" fmla="*/ 737 h 2609"/>
                  <a:gd name="T6" fmla="*/ 170 w 1134"/>
                  <a:gd name="T7" fmla="*/ 1361 h 2609"/>
                  <a:gd name="T8" fmla="*/ 113 w 1134"/>
                  <a:gd name="T9" fmla="*/ 1418 h 2609"/>
                  <a:gd name="T10" fmla="*/ 56 w 1134"/>
                  <a:gd name="T11" fmla="*/ 1531 h 2609"/>
                  <a:gd name="T12" fmla="*/ 170 w 1134"/>
                  <a:gd name="T13" fmla="*/ 1871 h 2609"/>
                  <a:gd name="T14" fmla="*/ 113 w 1134"/>
                  <a:gd name="T15" fmla="*/ 1928 h 2609"/>
                  <a:gd name="T16" fmla="*/ 56 w 1134"/>
                  <a:gd name="T17" fmla="*/ 1985 h 2609"/>
                  <a:gd name="T18" fmla="*/ 0 w 1134"/>
                  <a:gd name="T19" fmla="*/ 2155 h 2609"/>
                  <a:gd name="T20" fmla="*/ 113 w 1134"/>
                  <a:gd name="T21" fmla="*/ 2495 h 2609"/>
                  <a:gd name="T22" fmla="*/ 170 w 1134"/>
                  <a:gd name="T23" fmla="*/ 2552 h 2609"/>
                  <a:gd name="T24" fmla="*/ 227 w 1134"/>
                  <a:gd name="T25" fmla="*/ 2609 h 2609"/>
                  <a:gd name="T26" fmla="*/ 397 w 1134"/>
                  <a:gd name="T27" fmla="*/ 2552 h 2609"/>
                  <a:gd name="T28" fmla="*/ 510 w 1134"/>
                  <a:gd name="T29" fmla="*/ 2495 h 2609"/>
                  <a:gd name="T30" fmla="*/ 623 w 1134"/>
                  <a:gd name="T31" fmla="*/ 2382 h 2609"/>
                  <a:gd name="T32" fmla="*/ 680 w 1134"/>
                  <a:gd name="T33" fmla="*/ 2212 h 2609"/>
                  <a:gd name="T34" fmla="*/ 794 w 1134"/>
                  <a:gd name="T35" fmla="*/ 2268 h 2609"/>
                  <a:gd name="T36" fmla="*/ 907 w 1134"/>
                  <a:gd name="T37" fmla="*/ 2212 h 2609"/>
                  <a:gd name="T38" fmla="*/ 964 w 1134"/>
                  <a:gd name="T39" fmla="*/ 1985 h 2609"/>
                  <a:gd name="T40" fmla="*/ 1020 w 1134"/>
                  <a:gd name="T41" fmla="*/ 1928 h 2609"/>
                  <a:gd name="T42" fmla="*/ 1134 w 1134"/>
                  <a:gd name="T43" fmla="*/ 1701 h 2609"/>
                  <a:gd name="T44" fmla="*/ 1020 w 1134"/>
                  <a:gd name="T45" fmla="*/ 1588 h 2609"/>
                  <a:gd name="T46" fmla="*/ 964 w 1134"/>
                  <a:gd name="T47" fmla="*/ 1531 h 2609"/>
                  <a:gd name="T48" fmla="*/ 907 w 1134"/>
                  <a:gd name="T49" fmla="*/ 1248 h 2609"/>
                  <a:gd name="T50" fmla="*/ 850 w 1134"/>
                  <a:gd name="T51" fmla="*/ 1134 h 2609"/>
                  <a:gd name="T52" fmla="*/ 794 w 1134"/>
                  <a:gd name="T53" fmla="*/ 964 h 2609"/>
                  <a:gd name="T54" fmla="*/ 737 w 1134"/>
                  <a:gd name="T55" fmla="*/ 737 h 2609"/>
                  <a:gd name="T56" fmla="*/ 567 w 1134"/>
                  <a:gd name="T57" fmla="*/ 624 h 2609"/>
                  <a:gd name="T58" fmla="*/ 623 w 1134"/>
                  <a:gd name="T59" fmla="*/ 511 h 2609"/>
                  <a:gd name="T60" fmla="*/ 737 w 1134"/>
                  <a:gd name="T61" fmla="*/ 454 h 2609"/>
                  <a:gd name="T62" fmla="*/ 680 w 1134"/>
                  <a:gd name="T63" fmla="*/ 340 h 2609"/>
                  <a:gd name="T64" fmla="*/ 510 w 1134"/>
                  <a:gd name="T65" fmla="*/ 57 h 2609"/>
                  <a:gd name="T66" fmla="*/ 170 w 1134"/>
                  <a:gd name="T67" fmla="*/ 0 h 2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4" h="2609">
                    <a:moveTo>
                      <a:pt x="0" y="0"/>
                    </a:moveTo>
                    <a:lnTo>
                      <a:pt x="0" y="284"/>
                    </a:lnTo>
                    <a:lnTo>
                      <a:pt x="56" y="284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1361"/>
                    </a:lnTo>
                    <a:lnTo>
                      <a:pt x="113" y="1361"/>
                    </a:lnTo>
                    <a:lnTo>
                      <a:pt x="113" y="1418"/>
                    </a:lnTo>
                    <a:lnTo>
                      <a:pt x="56" y="1418"/>
                    </a:lnTo>
                    <a:lnTo>
                      <a:pt x="56" y="1531"/>
                    </a:lnTo>
                    <a:lnTo>
                      <a:pt x="170" y="1531"/>
                    </a:lnTo>
                    <a:lnTo>
                      <a:pt x="170" y="1871"/>
                    </a:lnTo>
                    <a:lnTo>
                      <a:pt x="113" y="1871"/>
                    </a:lnTo>
                    <a:lnTo>
                      <a:pt x="113" y="1928"/>
                    </a:lnTo>
                    <a:lnTo>
                      <a:pt x="56" y="1928"/>
                    </a:lnTo>
                    <a:lnTo>
                      <a:pt x="56" y="1985"/>
                    </a:lnTo>
                    <a:lnTo>
                      <a:pt x="0" y="1985"/>
                    </a:lnTo>
                    <a:lnTo>
                      <a:pt x="0" y="2155"/>
                    </a:lnTo>
                    <a:lnTo>
                      <a:pt x="113" y="2155"/>
                    </a:lnTo>
                    <a:lnTo>
                      <a:pt x="113" y="2495"/>
                    </a:lnTo>
                    <a:lnTo>
                      <a:pt x="170" y="2495"/>
                    </a:lnTo>
                    <a:lnTo>
                      <a:pt x="170" y="2552"/>
                    </a:lnTo>
                    <a:lnTo>
                      <a:pt x="227" y="2552"/>
                    </a:lnTo>
                    <a:lnTo>
                      <a:pt x="227" y="2609"/>
                    </a:lnTo>
                    <a:lnTo>
                      <a:pt x="397" y="2609"/>
                    </a:lnTo>
                    <a:lnTo>
                      <a:pt x="397" y="2552"/>
                    </a:lnTo>
                    <a:lnTo>
                      <a:pt x="510" y="2552"/>
                    </a:lnTo>
                    <a:lnTo>
                      <a:pt x="510" y="2495"/>
                    </a:lnTo>
                    <a:lnTo>
                      <a:pt x="623" y="2495"/>
                    </a:lnTo>
                    <a:lnTo>
                      <a:pt x="623" y="2382"/>
                    </a:lnTo>
                    <a:lnTo>
                      <a:pt x="680" y="2382"/>
                    </a:lnTo>
                    <a:lnTo>
                      <a:pt x="680" y="2212"/>
                    </a:lnTo>
                    <a:lnTo>
                      <a:pt x="794" y="2212"/>
                    </a:lnTo>
                    <a:lnTo>
                      <a:pt x="794" y="2268"/>
                    </a:lnTo>
                    <a:lnTo>
                      <a:pt x="907" y="2268"/>
                    </a:lnTo>
                    <a:lnTo>
                      <a:pt x="907" y="2212"/>
                    </a:lnTo>
                    <a:lnTo>
                      <a:pt x="964" y="2212"/>
                    </a:lnTo>
                    <a:lnTo>
                      <a:pt x="964" y="1985"/>
                    </a:lnTo>
                    <a:lnTo>
                      <a:pt x="1020" y="1985"/>
                    </a:lnTo>
                    <a:lnTo>
                      <a:pt x="1020" y="1928"/>
                    </a:lnTo>
                    <a:lnTo>
                      <a:pt x="1134" y="1928"/>
                    </a:lnTo>
                    <a:lnTo>
                      <a:pt x="1134" y="1701"/>
                    </a:lnTo>
                    <a:lnTo>
                      <a:pt x="1020" y="1701"/>
                    </a:lnTo>
                    <a:lnTo>
                      <a:pt x="1020" y="1588"/>
                    </a:lnTo>
                    <a:lnTo>
                      <a:pt x="964" y="1588"/>
                    </a:lnTo>
                    <a:lnTo>
                      <a:pt x="964" y="1531"/>
                    </a:lnTo>
                    <a:lnTo>
                      <a:pt x="907" y="1531"/>
                    </a:lnTo>
                    <a:lnTo>
                      <a:pt x="907" y="1248"/>
                    </a:lnTo>
                    <a:lnTo>
                      <a:pt x="850" y="1248"/>
                    </a:lnTo>
                    <a:lnTo>
                      <a:pt x="850" y="1134"/>
                    </a:lnTo>
                    <a:lnTo>
                      <a:pt x="794" y="1134"/>
                    </a:lnTo>
                    <a:lnTo>
                      <a:pt x="794" y="964"/>
                    </a:lnTo>
                    <a:lnTo>
                      <a:pt x="737" y="964"/>
                    </a:lnTo>
                    <a:lnTo>
                      <a:pt x="737" y="737"/>
                    </a:lnTo>
                    <a:lnTo>
                      <a:pt x="567" y="737"/>
                    </a:lnTo>
                    <a:lnTo>
                      <a:pt x="567" y="624"/>
                    </a:lnTo>
                    <a:lnTo>
                      <a:pt x="623" y="624"/>
                    </a:lnTo>
                    <a:lnTo>
                      <a:pt x="623" y="511"/>
                    </a:lnTo>
                    <a:lnTo>
                      <a:pt x="737" y="511"/>
                    </a:lnTo>
                    <a:lnTo>
                      <a:pt x="737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510" y="340"/>
                    </a:lnTo>
                    <a:lnTo>
                      <a:pt x="51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1890" y="2218"/>
                <a:ext cx="567" cy="1360"/>
              </a:xfrm>
              <a:custGeom>
                <a:avLst/>
                <a:gdLst>
                  <a:gd name="T0" fmla="*/ 454 w 567"/>
                  <a:gd name="T1" fmla="*/ 56 h 1360"/>
                  <a:gd name="T2" fmla="*/ 397 w 567"/>
                  <a:gd name="T3" fmla="*/ 56 h 1360"/>
                  <a:gd name="T4" fmla="*/ 397 w 567"/>
                  <a:gd name="T5" fmla="*/ 0 h 1360"/>
                  <a:gd name="T6" fmla="*/ 283 w 567"/>
                  <a:gd name="T7" fmla="*/ 0 h 1360"/>
                  <a:gd name="T8" fmla="*/ 283 w 567"/>
                  <a:gd name="T9" fmla="*/ 56 h 1360"/>
                  <a:gd name="T10" fmla="*/ 227 w 567"/>
                  <a:gd name="T11" fmla="*/ 56 h 1360"/>
                  <a:gd name="T12" fmla="*/ 227 w 567"/>
                  <a:gd name="T13" fmla="*/ 283 h 1360"/>
                  <a:gd name="T14" fmla="*/ 283 w 567"/>
                  <a:gd name="T15" fmla="*/ 283 h 1360"/>
                  <a:gd name="T16" fmla="*/ 283 w 567"/>
                  <a:gd name="T17" fmla="*/ 453 h 1360"/>
                  <a:gd name="T18" fmla="*/ 227 w 567"/>
                  <a:gd name="T19" fmla="*/ 453 h 1360"/>
                  <a:gd name="T20" fmla="*/ 227 w 567"/>
                  <a:gd name="T21" fmla="*/ 623 h 1360"/>
                  <a:gd name="T22" fmla="*/ 170 w 567"/>
                  <a:gd name="T23" fmla="*/ 623 h 1360"/>
                  <a:gd name="T24" fmla="*/ 170 w 567"/>
                  <a:gd name="T25" fmla="*/ 680 h 1360"/>
                  <a:gd name="T26" fmla="*/ 0 w 567"/>
                  <a:gd name="T27" fmla="*/ 680 h 1360"/>
                  <a:gd name="T28" fmla="*/ 0 w 567"/>
                  <a:gd name="T29" fmla="*/ 907 h 1360"/>
                  <a:gd name="T30" fmla="*/ 57 w 567"/>
                  <a:gd name="T31" fmla="*/ 907 h 1360"/>
                  <a:gd name="T32" fmla="*/ 57 w 567"/>
                  <a:gd name="T33" fmla="*/ 1020 h 1360"/>
                  <a:gd name="T34" fmla="*/ 170 w 567"/>
                  <a:gd name="T35" fmla="*/ 1020 h 1360"/>
                  <a:gd name="T36" fmla="*/ 170 w 567"/>
                  <a:gd name="T37" fmla="*/ 1247 h 1360"/>
                  <a:gd name="T38" fmla="*/ 227 w 567"/>
                  <a:gd name="T39" fmla="*/ 1247 h 1360"/>
                  <a:gd name="T40" fmla="*/ 227 w 567"/>
                  <a:gd name="T41" fmla="*/ 1304 h 1360"/>
                  <a:gd name="T42" fmla="*/ 283 w 567"/>
                  <a:gd name="T43" fmla="*/ 1304 h 1360"/>
                  <a:gd name="T44" fmla="*/ 283 w 567"/>
                  <a:gd name="T45" fmla="*/ 1360 h 1360"/>
                  <a:gd name="T46" fmla="*/ 397 w 567"/>
                  <a:gd name="T47" fmla="*/ 1360 h 1360"/>
                  <a:gd name="T48" fmla="*/ 397 w 567"/>
                  <a:gd name="T49" fmla="*/ 1134 h 1360"/>
                  <a:gd name="T50" fmla="*/ 340 w 567"/>
                  <a:gd name="T51" fmla="*/ 1134 h 1360"/>
                  <a:gd name="T52" fmla="*/ 340 w 567"/>
                  <a:gd name="T53" fmla="*/ 1077 h 1360"/>
                  <a:gd name="T54" fmla="*/ 397 w 567"/>
                  <a:gd name="T55" fmla="*/ 1077 h 1360"/>
                  <a:gd name="T56" fmla="*/ 397 w 567"/>
                  <a:gd name="T57" fmla="*/ 907 h 1360"/>
                  <a:gd name="T58" fmla="*/ 340 w 567"/>
                  <a:gd name="T59" fmla="*/ 907 h 1360"/>
                  <a:gd name="T60" fmla="*/ 340 w 567"/>
                  <a:gd name="T61" fmla="*/ 737 h 1360"/>
                  <a:gd name="T62" fmla="*/ 397 w 567"/>
                  <a:gd name="T63" fmla="*/ 737 h 1360"/>
                  <a:gd name="T64" fmla="*/ 397 w 567"/>
                  <a:gd name="T65" fmla="*/ 680 h 1360"/>
                  <a:gd name="T66" fmla="*/ 510 w 567"/>
                  <a:gd name="T67" fmla="*/ 680 h 1360"/>
                  <a:gd name="T68" fmla="*/ 510 w 567"/>
                  <a:gd name="T69" fmla="*/ 567 h 1360"/>
                  <a:gd name="T70" fmla="*/ 567 w 567"/>
                  <a:gd name="T71" fmla="*/ 567 h 1360"/>
                  <a:gd name="T72" fmla="*/ 567 w 567"/>
                  <a:gd name="T73" fmla="*/ 453 h 1360"/>
                  <a:gd name="T74" fmla="*/ 510 w 567"/>
                  <a:gd name="T75" fmla="*/ 453 h 1360"/>
                  <a:gd name="T76" fmla="*/ 510 w 567"/>
                  <a:gd name="T77" fmla="*/ 340 h 1360"/>
                  <a:gd name="T78" fmla="*/ 454 w 567"/>
                  <a:gd name="T79" fmla="*/ 340 h 1360"/>
                  <a:gd name="T80" fmla="*/ 454 w 567"/>
                  <a:gd name="T81" fmla="*/ 56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1360">
                    <a:moveTo>
                      <a:pt x="454" y="56"/>
                    </a:moveTo>
                    <a:lnTo>
                      <a:pt x="397" y="56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227" y="56"/>
                    </a:lnTo>
                    <a:lnTo>
                      <a:pt x="227" y="283"/>
                    </a:lnTo>
                    <a:lnTo>
                      <a:pt x="283" y="283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680"/>
                    </a:lnTo>
                    <a:lnTo>
                      <a:pt x="0" y="680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1020"/>
                    </a:lnTo>
                    <a:lnTo>
                      <a:pt x="170" y="1020"/>
                    </a:lnTo>
                    <a:lnTo>
                      <a:pt x="170" y="1247"/>
                    </a:lnTo>
                    <a:lnTo>
                      <a:pt x="227" y="1247"/>
                    </a:lnTo>
                    <a:lnTo>
                      <a:pt x="227" y="1304"/>
                    </a:lnTo>
                    <a:lnTo>
                      <a:pt x="283" y="1304"/>
                    </a:lnTo>
                    <a:lnTo>
                      <a:pt x="283" y="1360"/>
                    </a:lnTo>
                    <a:lnTo>
                      <a:pt x="397" y="1360"/>
                    </a:lnTo>
                    <a:lnTo>
                      <a:pt x="397" y="1134"/>
                    </a:lnTo>
                    <a:lnTo>
                      <a:pt x="340" y="1134"/>
                    </a:lnTo>
                    <a:lnTo>
                      <a:pt x="340" y="1077"/>
                    </a:lnTo>
                    <a:lnTo>
                      <a:pt x="397" y="1077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510" y="680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510" y="453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1039" y="4372"/>
                <a:ext cx="1645" cy="1701"/>
              </a:xfrm>
              <a:custGeom>
                <a:avLst/>
                <a:gdLst>
                  <a:gd name="T0" fmla="*/ 1305 w 1645"/>
                  <a:gd name="T1" fmla="*/ 57 h 1701"/>
                  <a:gd name="T2" fmla="*/ 1191 w 1645"/>
                  <a:gd name="T3" fmla="*/ 0 h 1701"/>
                  <a:gd name="T4" fmla="*/ 1021 w 1645"/>
                  <a:gd name="T5" fmla="*/ 114 h 1701"/>
                  <a:gd name="T6" fmla="*/ 908 w 1645"/>
                  <a:gd name="T7" fmla="*/ 227 h 1701"/>
                  <a:gd name="T8" fmla="*/ 794 w 1645"/>
                  <a:gd name="T9" fmla="*/ 284 h 1701"/>
                  <a:gd name="T10" fmla="*/ 738 w 1645"/>
                  <a:gd name="T11" fmla="*/ 340 h 1701"/>
                  <a:gd name="T12" fmla="*/ 681 w 1645"/>
                  <a:gd name="T13" fmla="*/ 397 h 1701"/>
                  <a:gd name="T14" fmla="*/ 738 w 1645"/>
                  <a:gd name="T15" fmla="*/ 284 h 1701"/>
                  <a:gd name="T16" fmla="*/ 624 w 1645"/>
                  <a:gd name="T17" fmla="*/ 170 h 1701"/>
                  <a:gd name="T18" fmla="*/ 567 w 1645"/>
                  <a:gd name="T19" fmla="*/ 227 h 1701"/>
                  <a:gd name="T20" fmla="*/ 454 w 1645"/>
                  <a:gd name="T21" fmla="*/ 170 h 1701"/>
                  <a:gd name="T22" fmla="*/ 397 w 1645"/>
                  <a:gd name="T23" fmla="*/ 227 h 1701"/>
                  <a:gd name="T24" fmla="*/ 341 w 1645"/>
                  <a:gd name="T25" fmla="*/ 284 h 1701"/>
                  <a:gd name="T26" fmla="*/ 284 w 1645"/>
                  <a:gd name="T27" fmla="*/ 340 h 1701"/>
                  <a:gd name="T28" fmla="*/ 341 w 1645"/>
                  <a:gd name="T29" fmla="*/ 567 h 1701"/>
                  <a:gd name="T30" fmla="*/ 397 w 1645"/>
                  <a:gd name="T31" fmla="*/ 624 h 1701"/>
                  <a:gd name="T32" fmla="*/ 511 w 1645"/>
                  <a:gd name="T33" fmla="*/ 737 h 1701"/>
                  <a:gd name="T34" fmla="*/ 397 w 1645"/>
                  <a:gd name="T35" fmla="*/ 964 h 1701"/>
                  <a:gd name="T36" fmla="*/ 341 w 1645"/>
                  <a:gd name="T37" fmla="*/ 1021 h 1701"/>
                  <a:gd name="T38" fmla="*/ 284 w 1645"/>
                  <a:gd name="T39" fmla="*/ 1248 h 1701"/>
                  <a:gd name="T40" fmla="*/ 171 w 1645"/>
                  <a:gd name="T41" fmla="*/ 1304 h 1701"/>
                  <a:gd name="T42" fmla="*/ 57 w 1645"/>
                  <a:gd name="T43" fmla="*/ 1248 h 1701"/>
                  <a:gd name="T44" fmla="*/ 0 w 1645"/>
                  <a:gd name="T45" fmla="*/ 1418 h 1701"/>
                  <a:gd name="T46" fmla="*/ 171 w 1645"/>
                  <a:gd name="T47" fmla="*/ 1531 h 1701"/>
                  <a:gd name="T48" fmla="*/ 227 w 1645"/>
                  <a:gd name="T49" fmla="*/ 1645 h 1701"/>
                  <a:gd name="T50" fmla="*/ 454 w 1645"/>
                  <a:gd name="T51" fmla="*/ 1701 h 1701"/>
                  <a:gd name="T52" fmla="*/ 511 w 1645"/>
                  <a:gd name="T53" fmla="*/ 1645 h 1701"/>
                  <a:gd name="T54" fmla="*/ 908 w 1645"/>
                  <a:gd name="T55" fmla="*/ 1588 h 1701"/>
                  <a:gd name="T56" fmla="*/ 1021 w 1645"/>
                  <a:gd name="T57" fmla="*/ 1304 h 1701"/>
                  <a:gd name="T58" fmla="*/ 1078 w 1645"/>
                  <a:gd name="T59" fmla="*/ 1248 h 1701"/>
                  <a:gd name="T60" fmla="*/ 1134 w 1645"/>
                  <a:gd name="T61" fmla="*/ 1134 h 1701"/>
                  <a:gd name="T62" fmla="*/ 1248 w 1645"/>
                  <a:gd name="T63" fmla="*/ 1078 h 1701"/>
                  <a:gd name="T64" fmla="*/ 1305 w 1645"/>
                  <a:gd name="T65" fmla="*/ 794 h 1701"/>
                  <a:gd name="T66" fmla="*/ 1418 w 1645"/>
                  <a:gd name="T67" fmla="*/ 737 h 1701"/>
                  <a:gd name="T68" fmla="*/ 1475 w 1645"/>
                  <a:gd name="T69" fmla="*/ 681 h 1701"/>
                  <a:gd name="T70" fmla="*/ 1531 w 1645"/>
                  <a:gd name="T71" fmla="*/ 624 h 1701"/>
                  <a:gd name="T72" fmla="*/ 1645 w 1645"/>
                  <a:gd name="T73" fmla="*/ 34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45" h="1701">
                    <a:moveTo>
                      <a:pt x="1645" y="57"/>
                    </a:moveTo>
                    <a:lnTo>
                      <a:pt x="1305" y="57"/>
                    </a:lnTo>
                    <a:lnTo>
                      <a:pt x="1305" y="0"/>
                    </a:lnTo>
                    <a:lnTo>
                      <a:pt x="1191" y="0"/>
                    </a:lnTo>
                    <a:lnTo>
                      <a:pt x="1191" y="114"/>
                    </a:lnTo>
                    <a:lnTo>
                      <a:pt x="1021" y="114"/>
                    </a:lnTo>
                    <a:lnTo>
                      <a:pt x="1021" y="227"/>
                    </a:lnTo>
                    <a:lnTo>
                      <a:pt x="908" y="227"/>
                    </a:lnTo>
                    <a:lnTo>
                      <a:pt x="908" y="284"/>
                    </a:lnTo>
                    <a:lnTo>
                      <a:pt x="794" y="284"/>
                    </a:lnTo>
                    <a:lnTo>
                      <a:pt x="794" y="340"/>
                    </a:lnTo>
                    <a:lnTo>
                      <a:pt x="738" y="340"/>
                    </a:lnTo>
                    <a:lnTo>
                      <a:pt x="738" y="397"/>
                    </a:lnTo>
                    <a:lnTo>
                      <a:pt x="681" y="397"/>
                    </a:lnTo>
                    <a:lnTo>
                      <a:pt x="681" y="284"/>
                    </a:lnTo>
                    <a:lnTo>
                      <a:pt x="738" y="284"/>
                    </a:lnTo>
                    <a:lnTo>
                      <a:pt x="738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454" y="170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341" y="284"/>
                    </a:lnTo>
                    <a:lnTo>
                      <a:pt x="341" y="340"/>
                    </a:lnTo>
                    <a:lnTo>
                      <a:pt x="284" y="34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4"/>
                    </a:lnTo>
                    <a:lnTo>
                      <a:pt x="397" y="624"/>
                    </a:lnTo>
                    <a:lnTo>
                      <a:pt x="397" y="737"/>
                    </a:lnTo>
                    <a:lnTo>
                      <a:pt x="511" y="737"/>
                    </a:lnTo>
                    <a:lnTo>
                      <a:pt x="511" y="964"/>
                    </a:lnTo>
                    <a:lnTo>
                      <a:pt x="397" y="964"/>
                    </a:lnTo>
                    <a:lnTo>
                      <a:pt x="397" y="1021"/>
                    </a:lnTo>
                    <a:lnTo>
                      <a:pt x="341" y="1021"/>
                    </a:lnTo>
                    <a:lnTo>
                      <a:pt x="341" y="1248"/>
                    </a:lnTo>
                    <a:lnTo>
                      <a:pt x="284" y="1248"/>
                    </a:lnTo>
                    <a:lnTo>
                      <a:pt x="284" y="1304"/>
                    </a:lnTo>
                    <a:lnTo>
                      <a:pt x="171" y="1304"/>
                    </a:lnTo>
                    <a:lnTo>
                      <a:pt x="171" y="1248"/>
                    </a:lnTo>
                    <a:lnTo>
                      <a:pt x="57" y="1248"/>
                    </a:lnTo>
                    <a:lnTo>
                      <a:pt x="57" y="1418"/>
                    </a:lnTo>
                    <a:lnTo>
                      <a:pt x="0" y="1418"/>
                    </a:lnTo>
                    <a:lnTo>
                      <a:pt x="0" y="1531"/>
                    </a:lnTo>
                    <a:lnTo>
                      <a:pt x="171" y="1531"/>
                    </a:lnTo>
                    <a:lnTo>
                      <a:pt x="171" y="1645"/>
                    </a:lnTo>
                    <a:lnTo>
                      <a:pt x="227" y="1645"/>
                    </a:lnTo>
                    <a:lnTo>
                      <a:pt x="227" y="1701"/>
                    </a:lnTo>
                    <a:lnTo>
                      <a:pt x="454" y="1701"/>
                    </a:lnTo>
                    <a:lnTo>
                      <a:pt x="454" y="1645"/>
                    </a:lnTo>
                    <a:lnTo>
                      <a:pt x="511" y="1645"/>
                    </a:lnTo>
                    <a:lnTo>
                      <a:pt x="511" y="1588"/>
                    </a:lnTo>
                    <a:lnTo>
                      <a:pt x="908" y="1588"/>
                    </a:lnTo>
                    <a:lnTo>
                      <a:pt x="908" y="1304"/>
                    </a:lnTo>
                    <a:lnTo>
                      <a:pt x="1021" y="1304"/>
                    </a:lnTo>
                    <a:lnTo>
                      <a:pt x="1021" y="1248"/>
                    </a:lnTo>
                    <a:lnTo>
                      <a:pt x="1078" y="1248"/>
                    </a:lnTo>
                    <a:lnTo>
                      <a:pt x="1078" y="1134"/>
                    </a:lnTo>
                    <a:lnTo>
                      <a:pt x="1134" y="1134"/>
                    </a:lnTo>
                    <a:lnTo>
                      <a:pt x="1134" y="1078"/>
                    </a:lnTo>
                    <a:lnTo>
                      <a:pt x="1248" y="1078"/>
                    </a:lnTo>
                    <a:lnTo>
                      <a:pt x="1248" y="794"/>
                    </a:lnTo>
                    <a:lnTo>
                      <a:pt x="1305" y="794"/>
                    </a:lnTo>
                    <a:lnTo>
                      <a:pt x="1305" y="737"/>
                    </a:lnTo>
                    <a:lnTo>
                      <a:pt x="1418" y="737"/>
                    </a:lnTo>
                    <a:lnTo>
                      <a:pt x="1418" y="681"/>
                    </a:lnTo>
                    <a:lnTo>
                      <a:pt x="1475" y="681"/>
                    </a:lnTo>
                    <a:lnTo>
                      <a:pt x="1475" y="624"/>
                    </a:lnTo>
                    <a:lnTo>
                      <a:pt x="1531" y="624"/>
                    </a:lnTo>
                    <a:lnTo>
                      <a:pt x="1531" y="340"/>
                    </a:lnTo>
                    <a:lnTo>
                      <a:pt x="1645" y="340"/>
                    </a:lnTo>
                    <a:lnTo>
                      <a:pt x="164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1266" y="5450"/>
                <a:ext cx="1021" cy="1587"/>
              </a:xfrm>
              <a:custGeom>
                <a:avLst/>
                <a:gdLst>
                  <a:gd name="T0" fmla="*/ 964 w 1021"/>
                  <a:gd name="T1" fmla="*/ 0 h 1587"/>
                  <a:gd name="T2" fmla="*/ 964 w 1021"/>
                  <a:gd name="T3" fmla="*/ 226 h 1587"/>
                  <a:gd name="T4" fmla="*/ 1021 w 1021"/>
                  <a:gd name="T5" fmla="*/ 226 h 1587"/>
                  <a:gd name="T6" fmla="*/ 1021 w 1021"/>
                  <a:gd name="T7" fmla="*/ 396 h 1587"/>
                  <a:gd name="T8" fmla="*/ 964 w 1021"/>
                  <a:gd name="T9" fmla="*/ 396 h 1587"/>
                  <a:gd name="T10" fmla="*/ 964 w 1021"/>
                  <a:gd name="T11" fmla="*/ 453 h 1587"/>
                  <a:gd name="T12" fmla="*/ 907 w 1021"/>
                  <a:gd name="T13" fmla="*/ 453 h 1587"/>
                  <a:gd name="T14" fmla="*/ 907 w 1021"/>
                  <a:gd name="T15" fmla="*/ 963 h 1587"/>
                  <a:gd name="T16" fmla="*/ 964 w 1021"/>
                  <a:gd name="T17" fmla="*/ 963 h 1587"/>
                  <a:gd name="T18" fmla="*/ 964 w 1021"/>
                  <a:gd name="T19" fmla="*/ 1190 h 1587"/>
                  <a:gd name="T20" fmla="*/ 1021 w 1021"/>
                  <a:gd name="T21" fmla="*/ 1190 h 1587"/>
                  <a:gd name="T22" fmla="*/ 1021 w 1021"/>
                  <a:gd name="T23" fmla="*/ 1360 h 1587"/>
                  <a:gd name="T24" fmla="*/ 851 w 1021"/>
                  <a:gd name="T25" fmla="*/ 1360 h 1587"/>
                  <a:gd name="T26" fmla="*/ 851 w 1021"/>
                  <a:gd name="T27" fmla="*/ 1474 h 1587"/>
                  <a:gd name="T28" fmla="*/ 794 w 1021"/>
                  <a:gd name="T29" fmla="*/ 1474 h 1587"/>
                  <a:gd name="T30" fmla="*/ 794 w 1021"/>
                  <a:gd name="T31" fmla="*/ 1587 h 1587"/>
                  <a:gd name="T32" fmla="*/ 681 w 1021"/>
                  <a:gd name="T33" fmla="*/ 1587 h 1587"/>
                  <a:gd name="T34" fmla="*/ 681 w 1021"/>
                  <a:gd name="T35" fmla="*/ 1530 h 1587"/>
                  <a:gd name="T36" fmla="*/ 397 w 1021"/>
                  <a:gd name="T37" fmla="*/ 1530 h 1587"/>
                  <a:gd name="T38" fmla="*/ 397 w 1021"/>
                  <a:gd name="T39" fmla="*/ 1474 h 1587"/>
                  <a:gd name="T40" fmla="*/ 340 w 1021"/>
                  <a:gd name="T41" fmla="*/ 1474 h 1587"/>
                  <a:gd name="T42" fmla="*/ 340 w 1021"/>
                  <a:gd name="T43" fmla="*/ 1417 h 1587"/>
                  <a:gd name="T44" fmla="*/ 284 w 1021"/>
                  <a:gd name="T45" fmla="*/ 1417 h 1587"/>
                  <a:gd name="T46" fmla="*/ 284 w 1021"/>
                  <a:gd name="T47" fmla="*/ 1360 h 1587"/>
                  <a:gd name="T48" fmla="*/ 170 w 1021"/>
                  <a:gd name="T49" fmla="*/ 1360 h 1587"/>
                  <a:gd name="T50" fmla="*/ 170 w 1021"/>
                  <a:gd name="T51" fmla="*/ 1190 h 1587"/>
                  <a:gd name="T52" fmla="*/ 114 w 1021"/>
                  <a:gd name="T53" fmla="*/ 1190 h 1587"/>
                  <a:gd name="T54" fmla="*/ 114 w 1021"/>
                  <a:gd name="T55" fmla="*/ 963 h 1587"/>
                  <a:gd name="T56" fmla="*/ 57 w 1021"/>
                  <a:gd name="T57" fmla="*/ 963 h 1587"/>
                  <a:gd name="T58" fmla="*/ 57 w 1021"/>
                  <a:gd name="T59" fmla="*/ 907 h 1587"/>
                  <a:gd name="T60" fmla="*/ 0 w 1021"/>
                  <a:gd name="T61" fmla="*/ 907 h 1587"/>
                  <a:gd name="T62" fmla="*/ 0 w 1021"/>
                  <a:gd name="T63" fmla="*/ 623 h 1587"/>
                  <a:gd name="T64" fmla="*/ 227 w 1021"/>
                  <a:gd name="T65" fmla="*/ 623 h 1587"/>
                  <a:gd name="T66" fmla="*/ 227 w 1021"/>
                  <a:gd name="T67" fmla="*/ 567 h 1587"/>
                  <a:gd name="T68" fmla="*/ 284 w 1021"/>
                  <a:gd name="T69" fmla="*/ 567 h 1587"/>
                  <a:gd name="T70" fmla="*/ 284 w 1021"/>
                  <a:gd name="T71" fmla="*/ 510 h 1587"/>
                  <a:gd name="T72" fmla="*/ 681 w 1021"/>
                  <a:gd name="T73" fmla="*/ 510 h 1587"/>
                  <a:gd name="T74" fmla="*/ 681 w 1021"/>
                  <a:gd name="T75" fmla="*/ 226 h 1587"/>
                  <a:gd name="T76" fmla="*/ 794 w 1021"/>
                  <a:gd name="T77" fmla="*/ 226 h 1587"/>
                  <a:gd name="T78" fmla="*/ 794 w 1021"/>
                  <a:gd name="T79" fmla="*/ 170 h 1587"/>
                  <a:gd name="T80" fmla="*/ 851 w 1021"/>
                  <a:gd name="T81" fmla="*/ 170 h 1587"/>
                  <a:gd name="T82" fmla="*/ 851 w 1021"/>
                  <a:gd name="T83" fmla="*/ 56 h 1587"/>
                  <a:gd name="T84" fmla="*/ 907 w 1021"/>
                  <a:gd name="T85" fmla="*/ 56 h 1587"/>
                  <a:gd name="T86" fmla="*/ 907 w 1021"/>
                  <a:gd name="T87" fmla="*/ 0 h 1587"/>
                  <a:gd name="T88" fmla="*/ 964 w 1021"/>
                  <a:gd name="T89" fmla="*/ 0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21" h="1587">
                    <a:moveTo>
                      <a:pt x="964" y="0"/>
                    </a:moveTo>
                    <a:lnTo>
                      <a:pt x="964" y="226"/>
                    </a:lnTo>
                    <a:lnTo>
                      <a:pt x="1021" y="226"/>
                    </a:lnTo>
                    <a:lnTo>
                      <a:pt x="1021" y="396"/>
                    </a:lnTo>
                    <a:lnTo>
                      <a:pt x="964" y="396"/>
                    </a:lnTo>
                    <a:lnTo>
                      <a:pt x="964" y="453"/>
                    </a:lnTo>
                    <a:lnTo>
                      <a:pt x="907" y="453"/>
                    </a:lnTo>
                    <a:lnTo>
                      <a:pt x="907" y="963"/>
                    </a:lnTo>
                    <a:lnTo>
                      <a:pt x="964" y="963"/>
                    </a:lnTo>
                    <a:lnTo>
                      <a:pt x="964" y="1190"/>
                    </a:lnTo>
                    <a:lnTo>
                      <a:pt x="1021" y="1190"/>
                    </a:lnTo>
                    <a:lnTo>
                      <a:pt x="1021" y="1360"/>
                    </a:lnTo>
                    <a:lnTo>
                      <a:pt x="851" y="1360"/>
                    </a:lnTo>
                    <a:lnTo>
                      <a:pt x="851" y="1474"/>
                    </a:lnTo>
                    <a:lnTo>
                      <a:pt x="794" y="1474"/>
                    </a:lnTo>
                    <a:lnTo>
                      <a:pt x="794" y="1587"/>
                    </a:lnTo>
                    <a:lnTo>
                      <a:pt x="681" y="1587"/>
                    </a:lnTo>
                    <a:lnTo>
                      <a:pt x="681" y="1530"/>
                    </a:lnTo>
                    <a:lnTo>
                      <a:pt x="397" y="1530"/>
                    </a:lnTo>
                    <a:lnTo>
                      <a:pt x="397" y="1474"/>
                    </a:lnTo>
                    <a:lnTo>
                      <a:pt x="340" y="1474"/>
                    </a:lnTo>
                    <a:lnTo>
                      <a:pt x="340" y="1417"/>
                    </a:lnTo>
                    <a:lnTo>
                      <a:pt x="284" y="1417"/>
                    </a:lnTo>
                    <a:lnTo>
                      <a:pt x="284" y="1360"/>
                    </a:lnTo>
                    <a:lnTo>
                      <a:pt x="170" y="1360"/>
                    </a:lnTo>
                    <a:lnTo>
                      <a:pt x="170" y="1190"/>
                    </a:lnTo>
                    <a:lnTo>
                      <a:pt x="114" y="1190"/>
                    </a:lnTo>
                    <a:lnTo>
                      <a:pt x="114" y="963"/>
                    </a:lnTo>
                    <a:lnTo>
                      <a:pt x="57" y="963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623"/>
                    </a:lnTo>
                    <a:lnTo>
                      <a:pt x="227" y="623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284" y="510"/>
                    </a:lnTo>
                    <a:lnTo>
                      <a:pt x="681" y="510"/>
                    </a:lnTo>
                    <a:lnTo>
                      <a:pt x="681" y="226"/>
                    </a:lnTo>
                    <a:lnTo>
                      <a:pt x="794" y="226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56"/>
                    </a:lnTo>
                    <a:lnTo>
                      <a:pt x="907" y="56"/>
                    </a:lnTo>
                    <a:lnTo>
                      <a:pt x="907" y="0"/>
                    </a:lnTo>
                    <a:lnTo>
                      <a:pt x="96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1720" y="3919"/>
                <a:ext cx="907" cy="850"/>
              </a:xfrm>
              <a:custGeom>
                <a:avLst/>
                <a:gdLst>
                  <a:gd name="T0" fmla="*/ 907 w 907"/>
                  <a:gd name="T1" fmla="*/ 226 h 850"/>
                  <a:gd name="T2" fmla="*/ 794 w 907"/>
                  <a:gd name="T3" fmla="*/ 226 h 850"/>
                  <a:gd name="T4" fmla="*/ 794 w 907"/>
                  <a:gd name="T5" fmla="*/ 283 h 850"/>
                  <a:gd name="T6" fmla="*/ 680 w 907"/>
                  <a:gd name="T7" fmla="*/ 283 h 850"/>
                  <a:gd name="T8" fmla="*/ 680 w 907"/>
                  <a:gd name="T9" fmla="*/ 226 h 850"/>
                  <a:gd name="T10" fmla="*/ 567 w 907"/>
                  <a:gd name="T11" fmla="*/ 226 h 850"/>
                  <a:gd name="T12" fmla="*/ 567 w 907"/>
                  <a:gd name="T13" fmla="*/ 170 h 850"/>
                  <a:gd name="T14" fmla="*/ 624 w 907"/>
                  <a:gd name="T15" fmla="*/ 170 h 850"/>
                  <a:gd name="T16" fmla="*/ 624 w 907"/>
                  <a:gd name="T17" fmla="*/ 0 h 850"/>
                  <a:gd name="T18" fmla="*/ 510 w 907"/>
                  <a:gd name="T19" fmla="*/ 0 h 850"/>
                  <a:gd name="T20" fmla="*/ 510 w 907"/>
                  <a:gd name="T21" fmla="*/ 56 h 850"/>
                  <a:gd name="T22" fmla="*/ 283 w 907"/>
                  <a:gd name="T23" fmla="*/ 56 h 850"/>
                  <a:gd name="T24" fmla="*/ 283 w 907"/>
                  <a:gd name="T25" fmla="*/ 113 h 850"/>
                  <a:gd name="T26" fmla="*/ 227 w 907"/>
                  <a:gd name="T27" fmla="*/ 113 h 850"/>
                  <a:gd name="T28" fmla="*/ 227 w 907"/>
                  <a:gd name="T29" fmla="*/ 226 h 850"/>
                  <a:gd name="T30" fmla="*/ 113 w 907"/>
                  <a:gd name="T31" fmla="*/ 226 h 850"/>
                  <a:gd name="T32" fmla="*/ 113 w 907"/>
                  <a:gd name="T33" fmla="*/ 340 h 850"/>
                  <a:gd name="T34" fmla="*/ 57 w 907"/>
                  <a:gd name="T35" fmla="*/ 340 h 850"/>
                  <a:gd name="T36" fmla="*/ 57 w 907"/>
                  <a:gd name="T37" fmla="*/ 453 h 850"/>
                  <a:gd name="T38" fmla="*/ 170 w 907"/>
                  <a:gd name="T39" fmla="*/ 453 h 850"/>
                  <a:gd name="T40" fmla="*/ 170 w 907"/>
                  <a:gd name="T41" fmla="*/ 567 h 850"/>
                  <a:gd name="T42" fmla="*/ 113 w 907"/>
                  <a:gd name="T43" fmla="*/ 567 h 850"/>
                  <a:gd name="T44" fmla="*/ 113 w 907"/>
                  <a:gd name="T45" fmla="*/ 623 h 850"/>
                  <a:gd name="T46" fmla="*/ 57 w 907"/>
                  <a:gd name="T47" fmla="*/ 623 h 850"/>
                  <a:gd name="T48" fmla="*/ 57 w 907"/>
                  <a:gd name="T49" fmla="*/ 737 h 850"/>
                  <a:gd name="T50" fmla="*/ 0 w 907"/>
                  <a:gd name="T51" fmla="*/ 737 h 850"/>
                  <a:gd name="T52" fmla="*/ 0 w 907"/>
                  <a:gd name="T53" fmla="*/ 850 h 850"/>
                  <a:gd name="T54" fmla="*/ 57 w 907"/>
                  <a:gd name="T55" fmla="*/ 850 h 850"/>
                  <a:gd name="T56" fmla="*/ 57 w 907"/>
                  <a:gd name="T57" fmla="*/ 793 h 850"/>
                  <a:gd name="T58" fmla="*/ 113 w 907"/>
                  <a:gd name="T59" fmla="*/ 793 h 850"/>
                  <a:gd name="T60" fmla="*/ 113 w 907"/>
                  <a:gd name="T61" fmla="*/ 737 h 850"/>
                  <a:gd name="T62" fmla="*/ 227 w 907"/>
                  <a:gd name="T63" fmla="*/ 737 h 850"/>
                  <a:gd name="T64" fmla="*/ 227 w 907"/>
                  <a:gd name="T65" fmla="*/ 680 h 850"/>
                  <a:gd name="T66" fmla="*/ 340 w 907"/>
                  <a:gd name="T67" fmla="*/ 680 h 850"/>
                  <a:gd name="T68" fmla="*/ 340 w 907"/>
                  <a:gd name="T69" fmla="*/ 567 h 850"/>
                  <a:gd name="T70" fmla="*/ 510 w 907"/>
                  <a:gd name="T71" fmla="*/ 567 h 850"/>
                  <a:gd name="T72" fmla="*/ 510 w 907"/>
                  <a:gd name="T73" fmla="*/ 453 h 850"/>
                  <a:gd name="T74" fmla="*/ 624 w 907"/>
                  <a:gd name="T75" fmla="*/ 453 h 850"/>
                  <a:gd name="T76" fmla="*/ 624 w 907"/>
                  <a:gd name="T77" fmla="*/ 510 h 850"/>
                  <a:gd name="T78" fmla="*/ 907 w 907"/>
                  <a:gd name="T79" fmla="*/ 510 h 850"/>
                  <a:gd name="T80" fmla="*/ 907 w 907"/>
                  <a:gd name="T81" fmla="*/ 226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7" h="850">
                    <a:moveTo>
                      <a:pt x="907" y="226"/>
                    </a:moveTo>
                    <a:lnTo>
                      <a:pt x="794" y="226"/>
                    </a:lnTo>
                    <a:lnTo>
                      <a:pt x="794" y="283"/>
                    </a:lnTo>
                    <a:lnTo>
                      <a:pt x="680" y="283"/>
                    </a:lnTo>
                    <a:lnTo>
                      <a:pt x="680" y="226"/>
                    </a:lnTo>
                    <a:lnTo>
                      <a:pt x="567" y="226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623"/>
                    </a:lnTo>
                    <a:lnTo>
                      <a:pt x="57" y="623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793"/>
                    </a:lnTo>
                    <a:lnTo>
                      <a:pt x="113" y="793"/>
                    </a:lnTo>
                    <a:lnTo>
                      <a:pt x="113" y="737"/>
                    </a:lnTo>
                    <a:lnTo>
                      <a:pt x="227" y="737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510" y="567"/>
                    </a:lnTo>
                    <a:lnTo>
                      <a:pt x="510" y="453"/>
                    </a:lnTo>
                    <a:lnTo>
                      <a:pt x="624" y="453"/>
                    </a:lnTo>
                    <a:lnTo>
                      <a:pt x="624" y="510"/>
                    </a:lnTo>
                    <a:lnTo>
                      <a:pt x="907" y="510"/>
                    </a:lnTo>
                    <a:lnTo>
                      <a:pt x="907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2570" y="3975"/>
                <a:ext cx="1361" cy="1361"/>
              </a:xfrm>
              <a:custGeom>
                <a:avLst/>
                <a:gdLst>
                  <a:gd name="T0" fmla="*/ 1361 w 1361"/>
                  <a:gd name="T1" fmla="*/ 397 h 1361"/>
                  <a:gd name="T2" fmla="*/ 1305 w 1361"/>
                  <a:gd name="T3" fmla="*/ 454 h 1361"/>
                  <a:gd name="T4" fmla="*/ 1248 w 1361"/>
                  <a:gd name="T5" fmla="*/ 511 h 1361"/>
                  <a:gd name="T6" fmla="*/ 1191 w 1361"/>
                  <a:gd name="T7" fmla="*/ 624 h 1361"/>
                  <a:gd name="T8" fmla="*/ 1134 w 1361"/>
                  <a:gd name="T9" fmla="*/ 681 h 1361"/>
                  <a:gd name="T10" fmla="*/ 1078 w 1361"/>
                  <a:gd name="T11" fmla="*/ 908 h 1361"/>
                  <a:gd name="T12" fmla="*/ 1021 w 1361"/>
                  <a:gd name="T13" fmla="*/ 964 h 1361"/>
                  <a:gd name="T14" fmla="*/ 908 w 1361"/>
                  <a:gd name="T15" fmla="*/ 851 h 1361"/>
                  <a:gd name="T16" fmla="*/ 851 w 1361"/>
                  <a:gd name="T17" fmla="*/ 794 h 1361"/>
                  <a:gd name="T18" fmla="*/ 908 w 1361"/>
                  <a:gd name="T19" fmla="*/ 737 h 1361"/>
                  <a:gd name="T20" fmla="*/ 851 w 1361"/>
                  <a:gd name="T21" fmla="*/ 624 h 1361"/>
                  <a:gd name="T22" fmla="*/ 738 w 1361"/>
                  <a:gd name="T23" fmla="*/ 567 h 1361"/>
                  <a:gd name="T24" fmla="*/ 681 w 1361"/>
                  <a:gd name="T25" fmla="*/ 624 h 1361"/>
                  <a:gd name="T26" fmla="*/ 567 w 1361"/>
                  <a:gd name="T27" fmla="*/ 681 h 1361"/>
                  <a:gd name="T28" fmla="*/ 511 w 1361"/>
                  <a:gd name="T29" fmla="*/ 737 h 1361"/>
                  <a:gd name="T30" fmla="*/ 454 w 1361"/>
                  <a:gd name="T31" fmla="*/ 851 h 1361"/>
                  <a:gd name="T32" fmla="*/ 511 w 1361"/>
                  <a:gd name="T33" fmla="*/ 1134 h 1361"/>
                  <a:gd name="T34" fmla="*/ 397 w 1361"/>
                  <a:gd name="T35" fmla="*/ 1191 h 1361"/>
                  <a:gd name="T36" fmla="*/ 114 w 1361"/>
                  <a:gd name="T37" fmla="*/ 1361 h 1361"/>
                  <a:gd name="T38" fmla="*/ 57 w 1361"/>
                  <a:gd name="T39" fmla="*/ 1078 h 1361"/>
                  <a:gd name="T40" fmla="*/ 0 w 1361"/>
                  <a:gd name="T41" fmla="*/ 1021 h 1361"/>
                  <a:gd name="T42" fmla="*/ 114 w 1361"/>
                  <a:gd name="T43" fmla="*/ 737 h 1361"/>
                  <a:gd name="T44" fmla="*/ 170 w 1361"/>
                  <a:gd name="T45" fmla="*/ 511 h 1361"/>
                  <a:gd name="T46" fmla="*/ 284 w 1361"/>
                  <a:gd name="T47" fmla="*/ 567 h 1361"/>
                  <a:gd name="T48" fmla="*/ 341 w 1361"/>
                  <a:gd name="T49" fmla="*/ 511 h 1361"/>
                  <a:gd name="T50" fmla="*/ 454 w 1361"/>
                  <a:gd name="T51" fmla="*/ 454 h 1361"/>
                  <a:gd name="T52" fmla="*/ 624 w 1361"/>
                  <a:gd name="T53" fmla="*/ 397 h 1361"/>
                  <a:gd name="T54" fmla="*/ 794 w 1361"/>
                  <a:gd name="T55" fmla="*/ 284 h 1361"/>
                  <a:gd name="T56" fmla="*/ 964 w 1361"/>
                  <a:gd name="T57" fmla="*/ 227 h 1361"/>
                  <a:gd name="T58" fmla="*/ 1078 w 1361"/>
                  <a:gd name="T59" fmla="*/ 170 h 1361"/>
                  <a:gd name="T60" fmla="*/ 1305 w 1361"/>
                  <a:gd name="T61" fmla="*/ 114 h 1361"/>
                  <a:gd name="T62" fmla="*/ 1361 w 1361"/>
                  <a:gd name="T63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1361">
                    <a:moveTo>
                      <a:pt x="1361" y="0"/>
                    </a:moveTo>
                    <a:lnTo>
                      <a:pt x="1361" y="397"/>
                    </a:lnTo>
                    <a:lnTo>
                      <a:pt x="1305" y="397"/>
                    </a:lnTo>
                    <a:lnTo>
                      <a:pt x="1305" y="454"/>
                    </a:lnTo>
                    <a:lnTo>
                      <a:pt x="1305" y="511"/>
                    </a:lnTo>
                    <a:lnTo>
                      <a:pt x="1248" y="511"/>
                    </a:lnTo>
                    <a:lnTo>
                      <a:pt x="1248" y="624"/>
                    </a:lnTo>
                    <a:lnTo>
                      <a:pt x="1191" y="624"/>
                    </a:lnTo>
                    <a:lnTo>
                      <a:pt x="1191" y="681"/>
                    </a:lnTo>
                    <a:lnTo>
                      <a:pt x="1134" y="681"/>
                    </a:lnTo>
                    <a:lnTo>
                      <a:pt x="1134" y="908"/>
                    </a:lnTo>
                    <a:lnTo>
                      <a:pt x="1078" y="908"/>
                    </a:lnTo>
                    <a:lnTo>
                      <a:pt x="1078" y="964"/>
                    </a:lnTo>
                    <a:lnTo>
                      <a:pt x="1021" y="964"/>
                    </a:lnTo>
                    <a:lnTo>
                      <a:pt x="1021" y="851"/>
                    </a:lnTo>
                    <a:lnTo>
                      <a:pt x="908" y="851"/>
                    </a:lnTo>
                    <a:lnTo>
                      <a:pt x="851" y="851"/>
                    </a:lnTo>
                    <a:lnTo>
                      <a:pt x="851" y="794"/>
                    </a:lnTo>
                    <a:lnTo>
                      <a:pt x="851" y="737"/>
                    </a:lnTo>
                    <a:lnTo>
                      <a:pt x="908" y="737"/>
                    </a:lnTo>
                    <a:lnTo>
                      <a:pt x="908" y="624"/>
                    </a:lnTo>
                    <a:lnTo>
                      <a:pt x="851" y="624"/>
                    </a:lnTo>
                    <a:lnTo>
                      <a:pt x="851" y="567"/>
                    </a:lnTo>
                    <a:lnTo>
                      <a:pt x="738" y="567"/>
                    </a:lnTo>
                    <a:lnTo>
                      <a:pt x="738" y="624"/>
                    </a:lnTo>
                    <a:lnTo>
                      <a:pt x="681" y="624"/>
                    </a:lnTo>
                    <a:lnTo>
                      <a:pt x="681" y="681"/>
                    </a:lnTo>
                    <a:lnTo>
                      <a:pt x="567" y="681"/>
                    </a:lnTo>
                    <a:lnTo>
                      <a:pt x="567" y="737"/>
                    </a:lnTo>
                    <a:lnTo>
                      <a:pt x="511" y="737"/>
                    </a:lnTo>
                    <a:lnTo>
                      <a:pt x="511" y="851"/>
                    </a:lnTo>
                    <a:lnTo>
                      <a:pt x="454" y="851"/>
                    </a:lnTo>
                    <a:lnTo>
                      <a:pt x="454" y="1134"/>
                    </a:lnTo>
                    <a:lnTo>
                      <a:pt x="511" y="1134"/>
                    </a:lnTo>
                    <a:lnTo>
                      <a:pt x="511" y="1191"/>
                    </a:lnTo>
                    <a:lnTo>
                      <a:pt x="397" y="1191"/>
                    </a:lnTo>
                    <a:lnTo>
                      <a:pt x="397" y="1361"/>
                    </a:lnTo>
                    <a:lnTo>
                      <a:pt x="114" y="1361"/>
                    </a:lnTo>
                    <a:lnTo>
                      <a:pt x="114" y="1078"/>
                    </a:lnTo>
                    <a:lnTo>
                      <a:pt x="57" y="1078"/>
                    </a:lnTo>
                    <a:lnTo>
                      <a:pt x="57" y="1021"/>
                    </a:lnTo>
                    <a:lnTo>
                      <a:pt x="0" y="1021"/>
                    </a:lnTo>
                    <a:lnTo>
                      <a:pt x="0" y="737"/>
                    </a:lnTo>
                    <a:lnTo>
                      <a:pt x="114" y="737"/>
                    </a:lnTo>
                    <a:lnTo>
                      <a:pt x="114" y="511"/>
                    </a:lnTo>
                    <a:lnTo>
                      <a:pt x="170" y="511"/>
                    </a:lnTo>
                    <a:lnTo>
                      <a:pt x="170" y="567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341" y="511"/>
                    </a:lnTo>
                    <a:lnTo>
                      <a:pt x="341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624" y="397"/>
                    </a:lnTo>
                    <a:lnTo>
                      <a:pt x="624" y="284"/>
                    </a:lnTo>
                    <a:lnTo>
                      <a:pt x="794" y="284"/>
                    </a:lnTo>
                    <a:lnTo>
                      <a:pt x="794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1078" y="170"/>
                    </a:lnTo>
                    <a:lnTo>
                      <a:pt x="1078" y="114"/>
                    </a:lnTo>
                    <a:lnTo>
                      <a:pt x="1305" y="114"/>
                    </a:lnTo>
                    <a:lnTo>
                      <a:pt x="1305" y="0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3931" y="4145"/>
                <a:ext cx="340" cy="397"/>
              </a:xfrm>
              <a:custGeom>
                <a:avLst/>
                <a:gdLst>
                  <a:gd name="T0" fmla="*/ 0 w 340"/>
                  <a:gd name="T1" fmla="*/ 0 h 397"/>
                  <a:gd name="T2" fmla="*/ 227 w 340"/>
                  <a:gd name="T3" fmla="*/ 0 h 397"/>
                  <a:gd name="T4" fmla="*/ 227 w 340"/>
                  <a:gd name="T5" fmla="*/ 57 h 397"/>
                  <a:gd name="T6" fmla="*/ 340 w 340"/>
                  <a:gd name="T7" fmla="*/ 57 h 397"/>
                  <a:gd name="T8" fmla="*/ 340 w 340"/>
                  <a:gd name="T9" fmla="*/ 171 h 397"/>
                  <a:gd name="T10" fmla="*/ 284 w 340"/>
                  <a:gd name="T11" fmla="*/ 171 h 397"/>
                  <a:gd name="T12" fmla="*/ 284 w 340"/>
                  <a:gd name="T13" fmla="*/ 397 h 397"/>
                  <a:gd name="T14" fmla="*/ 170 w 340"/>
                  <a:gd name="T15" fmla="*/ 397 h 397"/>
                  <a:gd name="T16" fmla="*/ 170 w 340"/>
                  <a:gd name="T17" fmla="*/ 171 h 397"/>
                  <a:gd name="T18" fmla="*/ 57 w 340"/>
                  <a:gd name="T19" fmla="*/ 171 h 397"/>
                  <a:gd name="T20" fmla="*/ 0 w 340"/>
                  <a:gd name="T21" fmla="*/ 171 h 397"/>
                  <a:gd name="T22" fmla="*/ 0 w 340"/>
                  <a:gd name="T2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39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71"/>
                    </a:lnTo>
                    <a:lnTo>
                      <a:pt x="284" y="171"/>
                    </a:lnTo>
                    <a:lnTo>
                      <a:pt x="284" y="397"/>
                    </a:lnTo>
                    <a:lnTo>
                      <a:pt x="170" y="397"/>
                    </a:lnTo>
                    <a:lnTo>
                      <a:pt x="170" y="171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2967" y="4542"/>
                <a:ext cx="624" cy="1078"/>
              </a:xfrm>
              <a:custGeom>
                <a:avLst/>
                <a:gdLst>
                  <a:gd name="T0" fmla="*/ 624 w 624"/>
                  <a:gd name="T1" fmla="*/ 284 h 1078"/>
                  <a:gd name="T2" fmla="*/ 624 w 624"/>
                  <a:gd name="T3" fmla="*/ 511 h 1078"/>
                  <a:gd name="T4" fmla="*/ 567 w 624"/>
                  <a:gd name="T5" fmla="*/ 511 h 1078"/>
                  <a:gd name="T6" fmla="*/ 567 w 624"/>
                  <a:gd name="T7" fmla="*/ 567 h 1078"/>
                  <a:gd name="T8" fmla="*/ 511 w 624"/>
                  <a:gd name="T9" fmla="*/ 567 h 1078"/>
                  <a:gd name="T10" fmla="*/ 511 w 624"/>
                  <a:gd name="T11" fmla="*/ 964 h 1078"/>
                  <a:gd name="T12" fmla="*/ 567 w 624"/>
                  <a:gd name="T13" fmla="*/ 964 h 1078"/>
                  <a:gd name="T14" fmla="*/ 567 w 624"/>
                  <a:gd name="T15" fmla="*/ 1021 h 1078"/>
                  <a:gd name="T16" fmla="*/ 341 w 624"/>
                  <a:gd name="T17" fmla="*/ 1021 h 1078"/>
                  <a:gd name="T18" fmla="*/ 341 w 624"/>
                  <a:gd name="T19" fmla="*/ 1078 h 1078"/>
                  <a:gd name="T20" fmla="*/ 170 w 624"/>
                  <a:gd name="T21" fmla="*/ 1078 h 1078"/>
                  <a:gd name="T22" fmla="*/ 170 w 624"/>
                  <a:gd name="T23" fmla="*/ 794 h 1078"/>
                  <a:gd name="T24" fmla="*/ 0 w 624"/>
                  <a:gd name="T25" fmla="*/ 794 h 1078"/>
                  <a:gd name="T26" fmla="*/ 0 w 624"/>
                  <a:gd name="T27" fmla="*/ 624 h 1078"/>
                  <a:gd name="T28" fmla="*/ 114 w 624"/>
                  <a:gd name="T29" fmla="*/ 624 h 1078"/>
                  <a:gd name="T30" fmla="*/ 114 w 624"/>
                  <a:gd name="T31" fmla="*/ 567 h 1078"/>
                  <a:gd name="T32" fmla="*/ 57 w 624"/>
                  <a:gd name="T33" fmla="*/ 567 h 1078"/>
                  <a:gd name="T34" fmla="*/ 57 w 624"/>
                  <a:gd name="T35" fmla="*/ 284 h 1078"/>
                  <a:gd name="T36" fmla="*/ 114 w 624"/>
                  <a:gd name="T37" fmla="*/ 284 h 1078"/>
                  <a:gd name="T38" fmla="*/ 114 w 624"/>
                  <a:gd name="T39" fmla="*/ 170 h 1078"/>
                  <a:gd name="T40" fmla="*/ 170 w 624"/>
                  <a:gd name="T41" fmla="*/ 170 h 1078"/>
                  <a:gd name="T42" fmla="*/ 170 w 624"/>
                  <a:gd name="T43" fmla="*/ 114 h 1078"/>
                  <a:gd name="T44" fmla="*/ 284 w 624"/>
                  <a:gd name="T45" fmla="*/ 114 h 1078"/>
                  <a:gd name="T46" fmla="*/ 284 w 624"/>
                  <a:gd name="T47" fmla="*/ 57 h 1078"/>
                  <a:gd name="T48" fmla="*/ 341 w 624"/>
                  <a:gd name="T49" fmla="*/ 57 h 1078"/>
                  <a:gd name="T50" fmla="*/ 341 w 624"/>
                  <a:gd name="T51" fmla="*/ 0 h 1078"/>
                  <a:gd name="T52" fmla="*/ 454 w 624"/>
                  <a:gd name="T53" fmla="*/ 0 h 1078"/>
                  <a:gd name="T54" fmla="*/ 454 w 624"/>
                  <a:gd name="T55" fmla="*/ 57 h 1078"/>
                  <a:gd name="T56" fmla="*/ 511 w 624"/>
                  <a:gd name="T57" fmla="*/ 57 h 1078"/>
                  <a:gd name="T58" fmla="*/ 511 w 624"/>
                  <a:gd name="T59" fmla="*/ 170 h 1078"/>
                  <a:gd name="T60" fmla="*/ 454 w 624"/>
                  <a:gd name="T61" fmla="*/ 170 h 1078"/>
                  <a:gd name="T62" fmla="*/ 454 w 624"/>
                  <a:gd name="T63" fmla="*/ 284 h 1078"/>
                  <a:gd name="T64" fmla="*/ 624 w 624"/>
                  <a:gd name="T65" fmla="*/ 284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1078">
                    <a:moveTo>
                      <a:pt x="624" y="284"/>
                    </a:move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964"/>
                    </a:lnTo>
                    <a:lnTo>
                      <a:pt x="567" y="964"/>
                    </a:lnTo>
                    <a:lnTo>
                      <a:pt x="567" y="1021"/>
                    </a:lnTo>
                    <a:lnTo>
                      <a:pt x="341" y="1021"/>
                    </a:lnTo>
                    <a:lnTo>
                      <a:pt x="341" y="1078"/>
                    </a:lnTo>
                    <a:lnTo>
                      <a:pt x="170" y="1078"/>
                    </a:lnTo>
                    <a:lnTo>
                      <a:pt x="170" y="794"/>
                    </a:lnTo>
                    <a:lnTo>
                      <a:pt x="0" y="794"/>
                    </a:lnTo>
                    <a:lnTo>
                      <a:pt x="0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284"/>
                    </a:lnTo>
                    <a:lnTo>
                      <a:pt x="624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3931" y="4656"/>
                <a:ext cx="567" cy="340"/>
              </a:xfrm>
              <a:custGeom>
                <a:avLst/>
                <a:gdLst>
                  <a:gd name="T0" fmla="*/ 454 w 567"/>
                  <a:gd name="T1" fmla="*/ 0 h 340"/>
                  <a:gd name="T2" fmla="*/ 340 w 567"/>
                  <a:gd name="T3" fmla="*/ 0 h 340"/>
                  <a:gd name="T4" fmla="*/ 340 w 567"/>
                  <a:gd name="T5" fmla="*/ 56 h 340"/>
                  <a:gd name="T6" fmla="*/ 284 w 567"/>
                  <a:gd name="T7" fmla="*/ 56 h 340"/>
                  <a:gd name="T8" fmla="*/ 284 w 567"/>
                  <a:gd name="T9" fmla="*/ 113 h 340"/>
                  <a:gd name="T10" fmla="*/ 114 w 567"/>
                  <a:gd name="T11" fmla="*/ 113 h 340"/>
                  <a:gd name="T12" fmla="*/ 114 w 567"/>
                  <a:gd name="T13" fmla="*/ 56 h 340"/>
                  <a:gd name="T14" fmla="*/ 57 w 567"/>
                  <a:gd name="T15" fmla="*/ 56 h 340"/>
                  <a:gd name="T16" fmla="*/ 57 w 567"/>
                  <a:gd name="T17" fmla="*/ 170 h 340"/>
                  <a:gd name="T18" fmla="*/ 0 w 567"/>
                  <a:gd name="T19" fmla="*/ 170 h 340"/>
                  <a:gd name="T20" fmla="*/ 0 w 567"/>
                  <a:gd name="T21" fmla="*/ 227 h 340"/>
                  <a:gd name="T22" fmla="*/ 57 w 567"/>
                  <a:gd name="T23" fmla="*/ 227 h 340"/>
                  <a:gd name="T24" fmla="*/ 57 w 567"/>
                  <a:gd name="T25" fmla="*/ 283 h 340"/>
                  <a:gd name="T26" fmla="*/ 114 w 567"/>
                  <a:gd name="T27" fmla="*/ 283 h 340"/>
                  <a:gd name="T28" fmla="*/ 114 w 567"/>
                  <a:gd name="T29" fmla="*/ 340 h 340"/>
                  <a:gd name="T30" fmla="*/ 284 w 567"/>
                  <a:gd name="T31" fmla="*/ 340 h 340"/>
                  <a:gd name="T32" fmla="*/ 284 w 567"/>
                  <a:gd name="T33" fmla="*/ 227 h 340"/>
                  <a:gd name="T34" fmla="*/ 340 w 567"/>
                  <a:gd name="T35" fmla="*/ 227 h 340"/>
                  <a:gd name="T36" fmla="*/ 340 w 567"/>
                  <a:gd name="T37" fmla="*/ 340 h 340"/>
                  <a:gd name="T38" fmla="*/ 567 w 567"/>
                  <a:gd name="T39" fmla="*/ 340 h 340"/>
                  <a:gd name="T40" fmla="*/ 567 w 567"/>
                  <a:gd name="T41" fmla="*/ 170 h 340"/>
                  <a:gd name="T42" fmla="*/ 511 w 567"/>
                  <a:gd name="T43" fmla="*/ 170 h 340"/>
                  <a:gd name="T44" fmla="*/ 511 w 567"/>
                  <a:gd name="T45" fmla="*/ 56 h 340"/>
                  <a:gd name="T46" fmla="*/ 454 w 567"/>
                  <a:gd name="T47" fmla="*/ 56 h 340"/>
                  <a:gd name="T48" fmla="*/ 454 w 567"/>
                  <a:gd name="T4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340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56"/>
                    </a:lnTo>
                    <a:lnTo>
                      <a:pt x="454" y="56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3931" y="4883"/>
                <a:ext cx="794" cy="567"/>
              </a:xfrm>
              <a:custGeom>
                <a:avLst/>
                <a:gdLst>
                  <a:gd name="T0" fmla="*/ 567 w 794"/>
                  <a:gd name="T1" fmla="*/ 56 h 567"/>
                  <a:gd name="T2" fmla="*/ 567 w 794"/>
                  <a:gd name="T3" fmla="*/ 113 h 567"/>
                  <a:gd name="T4" fmla="*/ 340 w 794"/>
                  <a:gd name="T5" fmla="*/ 113 h 567"/>
                  <a:gd name="T6" fmla="*/ 340 w 794"/>
                  <a:gd name="T7" fmla="*/ 0 h 567"/>
                  <a:gd name="T8" fmla="*/ 284 w 794"/>
                  <a:gd name="T9" fmla="*/ 0 h 567"/>
                  <a:gd name="T10" fmla="*/ 284 w 794"/>
                  <a:gd name="T11" fmla="*/ 113 h 567"/>
                  <a:gd name="T12" fmla="*/ 114 w 794"/>
                  <a:gd name="T13" fmla="*/ 113 h 567"/>
                  <a:gd name="T14" fmla="*/ 114 w 794"/>
                  <a:gd name="T15" fmla="*/ 56 h 567"/>
                  <a:gd name="T16" fmla="*/ 57 w 794"/>
                  <a:gd name="T17" fmla="*/ 56 h 567"/>
                  <a:gd name="T18" fmla="*/ 57 w 794"/>
                  <a:gd name="T19" fmla="*/ 0 h 567"/>
                  <a:gd name="T20" fmla="*/ 0 w 794"/>
                  <a:gd name="T21" fmla="*/ 0 h 567"/>
                  <a:gd name="T22" fmla="*/ 0 w 794"/>
                  <a:gd name="T23" fmla="*/ 170 h 567"/>
                  <a:gd name="T24" fmla="*/ 170 w 794"/>
                  <a:gd name="T25" fmla="*/ 170 h 567"/>
                  <a:gd name="T26" fmla="*/ 170 w 794"/>
                  <a:gd name="T27" fmla="*/ 340 h 567"/>
                  <a:gd name="T28" fmla="*/ 227 w 794"/>
                  <a:gd name="T29" fmla="*/ 340 h 567"/>
                  <a:gd name="T30" fmla="*/ 227 w 794"/>
                  <a:gd name="T31" fmla="*/ 396 h 567"/>
                  <a:gd name="T32" fmla="*/ 284 w 794"/>
                  <a:gd name="T33" fmla="*/ 396 h 567"/>
                  <a:gd name="T34" fmla="*/ 284 w 794"/>
                  <a:gd name="T35" fmla="*/ 453 h 567"/>
                  <a:gd name="T36" fmla="*/ 340 w 794"/>
                  <a:gd name="T37" fmla="*/ 453 h 567"/>
                  <a:gd name="T38" fmla="*/ 340 w 794"/>
                  <a:gd name="T39" fmla="*/ 510 h 567"/>
                  <a:gd name="T40" fmla="*/ 397 w 794"/>
                  <a:gd name="T41" fmla="*/ 510 h 567"/>
                  <a:gd name="T42" fmla="*/ 397 w 794"/>
                  <a:gd name="T43" fmla="*/ 567 h 567"/>
                  <a:gd name="T44" fmla="*/ 454 w 794"/>
                  <a:gd name="T45" fmla="*/ 567 h 567"/>
                  <a:gd name="T46" fmla="*/ 454 w 794"/>
                  <a:gd name="T47" fmla="*/ 510 h 567"/>
                  <a:gd name="T48" fmla="*/ 567 w 794"/>
                  <a:gd name="T49" fmla="*/ 510 h 567"/>
                  <a:gd name="T50" fmla="*/ 567 w 794"/>
                  <a:gd name="T51" fmla="*/ 453 h 567"/>
                  <a:gd name="T52" fmla="*/ 681 w 794"/>
                  <a:gd name="T53" fmla="*/ 453 h 567"/>
                  <a:gd name="T54" fmla="*/ 681 w 794"/>
                  <a:gd name="T55" fmla="*/ 396 h 567"/>
                  <a:gd name="T56" fmla="*/ 737 w 794"/>
                  <a:gd name="T57" fmla="*/ 396 h 567"/>
                  <a:gd name="T58" fmla="*/ 737 w 794"/>
                  <a:gd name="T59" fmla="*/ 283 h 567"/>
                  <a:gd name="T60" fmla="*/ 794 w 794"/>
                  <a:gd name="T61" fmla="*/ 283 h 567"/>
                  <a:gd name="T62" fmla="*/ 794 w 794"/>
                  <a:gd name="T63" fmla="*/ 0 h 567"/>
                  <a:gd name="T64" fmla="*/ 624 w 794"/>
                  <a:gd name="T65" fmla="*/ 0 h 567"/>
                  <a:gd name="T66" fmla="*/ 624 w 794"/>
                  <a:gd name="T67" fmla="*/ 56 h 567"/>
                  <a:gd name="T68" fmla="*/ 567 w 794"/>
                  <a:gd name="T6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4" h="567">
                    <a:moveTo>
                      <a:pt x="567" y="56"/>
                    </a:move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396"/>
                    </a:lnTo>
                    <a:lnTo>
                      <a:pt x="284" y="396"/>
                    </a:lnTo>
                    <a:lnTo>
                      <a:pt x="284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567" y="510"/>
                    </a:lnTo>
                    <a:lnTo>
                      <a:pt x="567" y="453"/>
                    </a:lnTo>
                    <a:lnTo>
                      <a:pt x="681" y="453"/>
                    </a:lnTo>
                    <a:lnTo>
                      <a:pt x="681" y="396"/>
                    </a:lnTo>
                    <a:lnTo>
                      <a:pt x="737" y="396"/>
                    </a:lnTo>
                    <a:lnTo>
                      <a:pt x="737" y="283"/>
                    </a:lnTo>
                    <a:lnTo>
                      <a:pt x="794" y="283"/>
                    </a:lnTo>
                    <a:lnTo>
                      <a:pt x="794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56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3478" y="4316"/>
                <a:ext cx="793" cy="1190"/>
              </a:xfrm>
              <a:custGeom>
                <a:avLst/>
                <a:gdLst>
                  <a:gd name="T0" fmla="*/ 793 w 793"/>
                  <a:gd name="T1" fmla="*/ 1077 h 1190"/>
                  <a:gd name="T2" fmla="*/ 680 w 793"/>
                  <a:gd name="T3" fmla="*/ 1077 h 1190"/>
                  <a:gd name="T4" fmla="*/ 680 w 793"/>
                  <a:gd name="T5" fmla="*/ 1134 h 1190"/>
                  <a:gd name="T6" fmla="*/ 623 w 793"/>
                  <a:gd name="T7" fmla="*/ 1134 h 1190"/>
                  <a:gd name="T8" fmla="*/ 623 w 793"/>
                  <a:gd name="T9" fmla="*/ 1190 h 1190"/>
                  <a:gd name="T10" fmla="*/ 0 w 793"/>
                  <a:gd name="T11" fmla="*/ 1190 h 1190"/>
                  <a:gd name="T12" fmla="*/ 0 w 793"/>
                  <a:gd name="T13" fmla="*/ 793 h 1190"/>
                  <a:gd name="T14" fmla="*/ 56 w 793"/>
                  <a:gd name="T15" fmla="*/ 793 h 1190"/>
                  <a:gd name="T16" fmla="*/ 56 w 793"/>
                  <a:gd name="T17" fmla="*/ 737 h 1190"/>
                  <a:gd name="T18" fmla="*/ 113 w 793"/>
                  <a:gd name="T19" fmla="*/ 737 h 1190"/>
                  <a:gd name="T20" fmla="*/ 113 w 793"/>
                  <a:gd name="T21" fmla="*/ 623 h 1190"/>
                  <a:gd name="T22" fmla="*/ 170 w 793"/>
                  <a:gd name="T23" fmla="*/ 623 h 1190"/>
                  <a:gd name="T24" fmla="*/ 170 w 793"/>
                  <a:gd name="T25" fmla="*/ 567 h 1190"/>
                  <a:gd name="T26" fmla="*/ 226 w 793"/>
                  <a:gd name="T27" fmla="*/ 567 h 1190"/>
                  <a:gd name="T28" fmla="*/ 226 w 793"/>
                  <a:gd name="T29" fmla="*/ 340 h 1190"/>
                  <a:gd name="T30" fmla="*/ 283 w 793"/>
                  <a:gd name="T31" fmla="*/ 340 h 1190"/>
                  <a:gd name="T32" fmla="*/ 283 w 793"/>
                  <a:gd name="T33" fmla="*/ 283 h 1190"/>
                  <a:gd name="T34" fmla="*/ 340 w 793"/>
                  <a:gd name="T35" fmla="*/ 283 h 1190"/>
                  <a:gd name="T36" fmla="*/ 340 w 793"/>
                  <a:gd name="T37" fmla="*/ 170 h 1190"/>
                  <a:gd name="T38" fmla="*/ 397 w 793"/>
                  <a:gd name="T39" fmla="*/ 170 h 1190"/>
                  <a:gd name="T40" fmla="*/ 397 w 793"/>
                  <a:gd name="T41" fmla="*/ 56 h 1190"/>
                  <a:gd name="T42" fmla="*/ 453 w 793"/>
                  <a:gd name="T43" fmla="*/ 56 h 1190"/>
                  <a:gd name="T44" fmla="*/ 453 w 793"/>
                  <a:gd name="T45" fmla="*/ 0 h 1190"/>
                  <a:gd name="T46" fmla="*/ 623 w 793"/>
                  <a:gd name="T47" fmla="*/ 0 h 1190"/>
                  <a:gd name="T48" fmla="*/ 623 w 793"/>
                  <a:gd name="T49" fmla="*/ 226 h 1190"/>
                  <a:gd name="T50" fmla="*/ 793 w 793"/>
                  <a:gd name="T51" fmla="*/ 226 h 1190"/>
                  <a:gd name="T52" fmla="*/ 793 w 793"/>
                  <a:gd name="T53" fmla="*/ 396 h 1190"/>
                  <a:gd name="T54" fmla="*/ 737 w 793"/>
                  <a:gd name="T55" fmla="*/ 396 h 1190"/>
                  <a:gd name="T56" fmla="*/ 737 w 793"/>
                  <a:gd name="T57" fmla="*/ 453 h 1190"/>
                  <a:gd name="T58" fmla="*/ 567 w 793"/>
                  <a:gd name="T59" fmla="*/ 453 h 1190"/>
                  <a:gd name="T60" fmla="*/ 567 w 793"/>
                  <a:gd name="T61" fmla="*/ 396 h 1190"/>
                  <a:gd name="T62" fmla="*/ 510 w 793"/>
                  <a:gd name="T63" fmla="*/ 396 h 1190"/>
                  <a:gd name="T64" fmla="*/ 510 w 793"/>
                  <a:gd name="T65" fmla="*/ 510 h 1190"/>
                  <a:gd name="T66" fmla="*/ 453 w 793"/>
                  <a:gd name="T67" fmla="*/ 510 h 1190"/>
                  <a:gd name="T68" fmla="*/ 453 w 793"/>
                  <a:gd name="T69" fmla="*/ 737 h 1190"/>
                  <a:gd name="T70" fmla="*/ 623 w 793"/>
                  <a:gd name="T71" fmla="*/ 737 h 1190"/>
                  <a:gd name="T72" fmla="*/ 623 w 793"/>
                  <a:gd name="T73" fmla="*/ 850 h 1190"/>
                  <a:gd name="T74" fmla="*/ 623 w 793"/>
                  <a:gd name="T75" fmla="*/ 907 h 1190"/>
                  <a:gd name="T76" fmla="*/ 680 w 793"/>
                  <a:gd name="T77" fmla="*/ 907 h 1190"/>
                  <a:gd name="T78" fmla="*/ 680 w 793"/>
                  <a:gd name="T79" fmla="*/ 963 h 1190"/>
                  <a:gd name="T80" fmla="*/ 737 w 793"/>
                  <a:gd name="T81" fmla="*/ 963 h 1190"/>
                  <a:gd name="T82" fmla="*/ 737 w 793"/>
                  <a:gd name="T83" fmla="*/ 1020 h 1190"/>
                  <a:gd name="T84" fmla="*/ 793 w 793"/>
                  <a:gd name="T85" fmla="*/ 1020 h 1190"/>
                  <a:gd name="T86" fmla="*/ 793 w 793"/>
                  <a:gd name="T87" fmla="*/ 1077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3" h="1190">
                    <a:moveTo>
                      <a:pt x="793" y="1077"/>
                    </a:moveTo>
                    <a:lnTo>
                      <a:pt x="680" y="1077"/>
                    </a:lnTo>
                    <a:lnTo>
                      <a:pt x="680" y="1134"/>
                    </a:lnTo>
                    <a:lnTo>
                      <a:pt x="623" y="1134"/>
                    </a:lnTo>
                    <a:lnTo>
                      <a:pt x="623" y="1190"/>
                    </a:lnTo>
                    <a:lnTo>
                      <a:pt x="0" y="1190"/>
                    </a:lnTo>
                    <a:lnTo>
                      <a:pt x="0" y="793"/>
                    </a:lnTo>
                    <a:lnTo>
                      <a:pt x="56" y="793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453" y="56"/>
                    </a:lnTo>
                    <a:lnTo>
                      <a:pt x="453" y="0"/>
                    </a:lnTo>
                    <a:lnTo>
                      <a:pt x="623" y="0"/>
                    </a:lnTo>
                    <a:lnTo>
                      <a:pt x="623" y="226"/>
                    </a:lnTo>
                    <a:lnTo>
                      <a:pt x="793" y="226"/>
                    </a:lnTo>
                    <a:lnTo>
                      <a:pt x="793" y="396"/>
                    </a:lnTo>
                    <a:lnTo>
                      <a:pt x="737" y="396"/>
                    </a:lnTo>
                    <a:lnTo>
                      <a:pt x="737" y="453"/>
                    </a:lnTo>
                    <a:lnTo>
                      <a:pt x="567" y="453"/>
                    </a:lnTo>
                    <a:lnTo>
                      <a:pt x="567" y="396"/>
                    </a:lnTo>
                    <a:lnTo>
                      <a:pt x="510" y="396"/>
                    </a:lnTo>
                    <a:lnTo>
                      <a:pt x="510" y="510"/>
                    </a:lnTo>
                    <a:lnTo>
                      <a:pt x="453" y="510"/>
                    </a:lnTo>
                    <a:lnTo>
                      <a:pt x="453" y="737"/>
                    </a:lnTo>
                    <a:lnTo>
                      <a:pt x="623" y="737"/>
                    </a:lnTo>
                    <a:lnTo>
                      <a:pt x="623" y="850"/>
                    </a:lnTo>
                    <a:lnTo>
                      <a:pt x="623" y="907"/>
                    </a:lnTo>
                    <a:lnTo>
                      <a:pt x="680" y="907"/>
                    </a:lnTo>
                    <a:lnTo>
                      <a:pt x="680" y="963"/>
                    </a:lnTo>
                    <a:lnTo>
                      <a:pt x="737" y="963"/>
                    </a:lnTo>
                    <a:lnTo>
                      <a:pt x="737" y="1020"/>
                    </a:lnTo>
                    <a:lnTo>
                      <a:pt x="793" y="1020"/>
                    </a:lnTo>
                    <a:lnTo>
                      <a:pt x="793" y="107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2117" y="3408"/>
                <a:ext cx="283" cy="284"/>
              </a:xfrm>
              <a:custGeom>
                <a:avLst/>
                <a:gdLst>
                  <a:gd name="T0" fmla="*/ 0 w 283"/>
                  <a:gd name="T1" fmla="*/ 114 h 284"/>
                  <a:gd name="T2" fmla="*/ 0 w 283"/>
                  <a:gd name="T3" fmla="*/ 227 h 284"/>
                  <a:gd name="T4" fmla="*/ 56 w 283"/>
                  <a:gd name="T5" fmla="*/ 227 h 284"/>
                  <a:gd name="T6" fmla="*/ 56 w 283"/>
                  <a:gd name="T7" fmla="*/ 284 h 284"/>
                  <a:gd name="T8" fmla="*/ 170 w 283"/>
                  <a:gd name="T9" fmla="*/ 284 h 284"/>
                  <a:gd name="T10" fmla="*/ 170 w 283"/>
                  <a:gd name="T11" fmla="*/ 227 h 284"/>
                  <a:gd name="T12" fmla="*/ 283 w 283"/>
                  <a:gd name="T13" fmla="*/ 227 h 284"/>
                  <a:gd name="T14" fmla="*/ 283 w 283"/>
                  <a:gd name="T15" fmla="*/ 114 h 284"/>
                  <a:gd name="T16" fmla="*/ 227 w 283"/>
                  <a:gd name="T17" fmla="*/ 114 h 284"/>
                  <a:gd name="T18" fmla="*/ 227 w 283"/>
                  <a:gd name="T19" fmla="*/ 57 h 284"/>
                  <a:gd name="T20" fmla="*/ 283 w 283"/>
                  <a:gd name="T21" fmla="*/ 57 h 284"/>
                  <a:gd name="T22" fmla="*/ 283 w 283"/>
                  <a:gd name="T23" fmla="*/ 0 h 284"/>
                  <a:gd name="T24" fmla="*/ 170 w 283"/>
                  <a:gd name="T25" fmla="*/ 0 h 284"/>
                  <a:gd name="T26" fmla="*/ 170 w 283"/>
                  <a:gd name="T27" fmla="*/ 170 h 284"/>
                  <a:gd name="T28" fmla="*/ 56 w 283"/>
                  <a:gd name="T29" fmla="*/ 170 h 284"/>
                  <a:gd name="T30" fmla="*/ 56 w 283"/>
                  <a:gd name="T31" fmla="*/ 114 h 284"/>
                  <a:gd name="T32" fmla="*/ 0 w 283"/>
                  <a:gd name="T33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284">
                    <a:moveTo>
                      <a:pt x="0" y="114"/>
                    </a:move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2060" y="3635"/>
                <a:ext cx="510" cy="567"/>
              </a:xfrm>
              <a:custGeom>
                <a:avLst/>
                <a:gdLst>
                  <a:gd name="T0" fmla="*/ 57 w 510"/>
                  <a:gd name="T1" fmla="*/ 0 h 567"/>
                  <a:gd name="T2" fmla="*/ 57 w 510"/>
                  <a:gd name="T3" fmla="*/ 227 h 567"/>
                  <a:gd name="T4" fmla="*/ 0 w 510"/>
                  <a:gd name="T5" fmla="*/ 227 h 567"/>
                  <a:gd name="T6" fmla="*/ 0 w 510"/>
                  <a:gd name="T7" fmla="*/ 340 h 567"/>
                  <a:gd name="T8" fmla="*/ 170 w 510"/>
                  <a:gd name="T9" fmla="*/ 340 h 567"/>
                  <a:gd name="T10" fmla="*/ 170 w 510"/>
                  <a:gd name="T11" fmla="*/ 284 h 567"/>
                  <a:gd name="T12" fmla="*/ 284 w 510"/>
                  <a:gd name="T13" fmla="*/ 284 h 567"/>
                  <a:gd name="T14" fmla="*/ 284 w 510"/>
                  <a:gd name="T15" fmla="*/ 454 h 567"/>
                  <a:gd name="T16" fmla="*/ 227 w 510"/>
                  <a:gd name="T17" fmla="*/ 454 h 567"/>
                  <a:gd name="T18" fmla="*/ 227 w 510"/>
                  <a:gd name="T19" fmla="*/ 510 h 567"/>
                  <a:gd name="T20" fmla="*/ 340 w 510"/>
                  <a:gd name="T21" fmla="*/ 510 h 567"/>
                  <a:gd name="T22" fmla="*/ 340 w 510"/>
                  <a:gd name="T23" fmla="*/ 567 h 567"/>
                  <a:gd name="T24" fmla="*/ 454 w 510"/>
                  <a:gd name="T25" fmla="*/ 567 h 567"/>
                  <a:gd name="T26" fmla="*/ 454 w 510"/>
                  <a:gd name="T27" fmla="*/ 510 h 567"/>
                  <a:gd name="T28" fmla="*/ 510 w 510"/>
                  <a:gd name="T29" fmla="*/ 510 h 567"/>
                  <a:gd name="T30" fmla="*/ 510 w 510"/>
                  <a:gd name="T31" fmla="*/ 454 h 567"/>
                  <a:gd name="T32" fmla="*/ 454 w 510"/>
                  <a:gd name="T33" fmla="*/ 454 h 567"/>
                  <a:gd name="T34" fmla="*/ 454 w 510"/>
                  <a:gd name="T35" fmla="*/ 340 h 567"/>
                  <a:gd name="T36" fmla="*/ 397 w 510"/>
                  <a:gd name="T37" fmla="*/ 340 h 567"/>
                  <a:gd name="T38" fmla="*/ 397 w 510"/>
                  <a:gd name="T39" fmla="*/ 113 h 567"/>
                  <a:gd name="T40" fmla="*/ 340 w 510"/>
                  <a:gd name="T41" fmla="*/ 113 h 567"/>
                  <a:gd name="T42" fmla="*/ 340 w 510"/>
                  <a:gd name="T43" fmla="*/ 0 h 567"/>
                  <a:gd name="T44" fmla="*/ 227 w 510"/>
                  <a:gd name="T45" fmla="*/ 0 h 567"/>
                  <a:gd name="T46" fmla="*/ 227 w 510"/>
                  <a:gd name="T47" fmla="*/ 57 h 567"/>
                  <a:gd name="T48" fmla="*/ 113 w 510"/>
                  <a:gd name="T49" fmla="*/ 57 h 567"/>
                  <a:gd name="T50" fmla="*/ 113 w 510"/>
                  <a:gd name="T51" fmla="*/ 0 h 567"/>
                  <a:gd name="T52" fmla="*/ 57 w 510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567">
                    <a:moveTo>
                      <a:pt x="57" y="0"/>
                    </a:move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510" y="510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2627" y="2955"/>
                <a:ext cx="1248" cy="1417"/>
              </a:xfrm>
              <a:custGeom>
                <a:avLst/>
                <a:gdLst>
                  <a:gd name="T0" fmla="*/ 170 w 1248"/>
                  <a:gd name="T1" fmla="*/ 0 h 1417"/>
                  <a:gd name="T2" fmla="*/ 227 w 1248"/>
                  <a:gd name="T3" fmla="*/ 0 h 1417"/>
                  <a:gd name="T4" fmla="*/ 227 w 1248"/>
                  <a:gd name="T5" fmla="*/ 113 h 1417"/>
                  <a:gd name="T6" fmla="*/ 340 w 1248"/>
                  <a:gd name="T7" fmla="*/ 113 h 1417"/>
                  <a:gd name="T8" fmla="*/ 340 w 1248"/>
                  <a:gd name="T9" fmla="*/ 170 h 1417"/>
                  <a:gd name="T10" fmla="*/ 397 w 1248"/>
                  <a:gd name="T11" fmla="*/ 170 h 1417"/>
                  <a:gd name="T12" fmla="*/ 397 w 1248"/>
                  <a:gd name="T13" fmla="*/ 226 h 1417"/>
                  <a:gd name="T14" fmla="*/ 454 w 1248"/>
                  <a:gd name="T15" fmla="*/ 226 h 1417"/>
                  <a:gd name="T16" fmla="*/ 454 w 1248"/>
                  <a:gd name="T17" fmla="*/ 340 h 1417"/>
                  <a:gd name="T18" fmla="*/ 737 w 1248"/>
                  <a:gd name="T19" fmla="*/ 340 h 1417"/>
                  <a:gd name="T20" fmla="*/ 737 w 1248"/>
                  <a:gd name="T21" fmla="*/ 510 h 1417"/>
                  <a:gd name="T22" fmla="*/ 794 w 1248"/>
                  <a:gd name="T23" fmla="*/ 510 h 1417"/>
                  <a:gd name="T24" fmla="*/ 794 w 1248"/>
                  <a:gd name="T25" fmla="*/ 567 h 1417"/>
                  <a:gd name="T26" fmla="*/ 964 w 1248"/>
                  <a:gd name="T27" fmla="*/ 567 h 1417"/>
                  <a:gd name="T28" fmla="*/ 964 w 1248"/>
                  <a:gd name="T29" fmla="*/ 680 h 1417"/>
                  <a:gd name="T30" fmla="*/ 1077 w 1248"/>
                  <a:gd name="T31" fmla="*/ 680 h 1417"/>
                  <a:gd name="T32" fmla="*/ 1077 w 1248"/>
                  <a:gd name="T33" fmla="*/ 850 h 1417"/>
                  <a:gd name="T34" fmla="*/ 1134 w 1248"/>
                  <a:gd name="T35" fmla="*/ 850 h 1417"/>
                  <a:gd name="T36" fmla="*/ 1134 w 1248"/>
                  <a:gd name="T37" fmla="*/ 964 h 1417"/>
                  <a:gd name="T38" fmla="*/ 1248 w 1248"/>
                  <a:gd name="T39" fmla="*/ 964 h 1417"/>
                  <a:gd name="T40" fmla="*/ 1248 w 1248"/>
                  <a:gd name="T41" fmla="*/ 1134 h 1417"/>
                  <a:gd name="T42" fmla="*/ 1021 w 1248"/>
                  <a:gd name="T43" fmla="*/ 1134 h 1417"/>
                  <a:gd name="T44" fmla="*/ 1021 w 1248"/>
                  <a:gd name="T45" fmla="*/ 1190 h 1417"/>
                  <a:gd name="T46" fmla="*/ 907 w 1248"/>
                  <a:gd name="T47" fmla="*/ 1190 h 1417"/>
                  <a:gd name="T48" fmla="*/ 907 w 1248"/>
                  <a:gd name="T49" fmla="*/ 1247 h 1417"/>
                  <a:gd name="T50" fmla="*/ 737 w 1248"/>
                  <a:gd name="T51" fmla="*/ 1247 h 1417"/>
                  <a:gd name="T52" fmla="*/ 737 w 1248"/>
                  <a:gd name="T53" fmla="*/ 1304 h 1417"/>
                  <a:gd name="T54" fmla="*/ 567 w 1248"/>
                  <a:gd name="T55" fmla="*/ 1304 h 1417"/>
                  <a:gd name="T56" fmla="*/ 567 w 1248"/>
                  <a:gd name="T57" fmla="*/ 1417 h 1417"/>
                  <a:gd name="T58" fmla="*/ 340 w 1248"/>
                  <a:gd name="T59" fmla="*/ 1417 h 1417"/>
                  <a:gd name="T60" fmla="*/ 340 w 1248"/>
                  <a:gd name="T61" fmla="*/ 1304 h 1417"/>
                  <a:gd name="T62" fmla="*/ 284 w 1248"/>
                  <a:gd name="T63" fmla="*/ 1304 h 1417"/>
                  <a:gd name="T64" fmla="*/ 284 w 1248"/>
                  <a:gd name="T65" fmla="*/ 1247 h 1417"/>
                  <a:gd name="T66" fmla="*/ 170 w 1248"/>
                  <a:gd name="T67" fmla="*/ 1247 h 1417"/>
                  <a:gd name="T68" fmla="*/ 170 w 1248"/>
                  <a:gd name="T69" fmla="*/ 1020 h 1417"/>
                  <a:gd name="T70" fmla="*/ 113 w 1248"/>
                  <a:gd name="T71" fmla="*/ 1020 h 1417"/>
                  <a:gd name="T72" fmla="*/ 113 w 1248"/>
                  <a:gd name="T73" fmla="*/ 964 h 1417"/>
                  <a:gd name="T74" fmla="*/ 0 w 1248"/>
                  <a:gd name="T75" fmla="*/ 964 h 1417"/>
                  <a:gd name="T76" fmla="*/ 0 w 1248"/>
                  <a:gd name="T77" fmla="*/ 850 h 1417"/>
                  <a:gd name="T78" fmla="*/ 113 w 1248"/>
                  <a:gd name="T79" fmla="*/ 850 h 1417"/>
                  <a:gd name="T80" fmla="*/ 113 w 1248"/>
                  <a:gd name="T81" fmla="*/ 737 h 1417"/>
                  <a:gd name="T82" fmla="*/ 57 w 1248"/>
                  <a:gd name="T83" fmla="*/ 737 h 1417"/>
                  <a:gd name="T84" fmla="*/ 57 w 1248"/>
                  <a:gd name="T85" fmla="*/ 567 h 1417"/>
                  <a:gd name="T86" fmla="*/ 113 w 1248"/>
                  <a:gd name="T87" fmla="*/ 567 h 1417"/>
                  <a:gd name="T88" fmla="*/ 113 w 1248"/>
                  <a:gd name="T89" fmla="*/ 510 h 1417"/>
                  <a:gd name="T90" fmla="*/ 227 w 1248"/>
                  <a:gd name="T91" fmla="*/ 510 h 1417"/>
                  <a:gd name="T92" fmla="*/ 227 w 1248"/>
                  <a:gd name="T93" fmla="*/ 283 h 1417"/>
                  <a:gd name="T94" fmla="*/ 170 w 1248"/>
                  <a:gd name="T95" fmla="*/ 283 h 1417"/>
                  <a:gd name="T96" fmla="*/ 170 w 1248"/>
                  <a:gd name="T97" fmla="*/ 170 h 1417"/>
                  <a:gd name="T98" fmla="*/ 113 w 1248"/>
                  <a:gd name="T99" fmla="*/ 170 h 1417"/>
                  <a:gd name="T100" fmla="*/ 113 w 1248"/>
                  <a:gd name="T101" fmla="*/ 113 h 1417"/>
                  <a:gd name="T102" fmla="*/ 170 w 1248"/>
                  <a:gd name="T103" fmla="*/ 113 h 1417"/>
                  <a:gd name="T104" fmla="*/ 170 w 1248"/>
                  <a:gd name="T105" fmla="*/ 56 h 1417"/>
                  <a:gd name="T106" fmla="*/ 170 w 1248"/>
                  <a:gd name="T107" fmla="*/ 0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48" h="1417">
                    <a:moveTo>
                      <a:pt x="17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6"/>
                    </a:lnTo>
                    <a:lnTo>
                      <a:pt x="454" y="226"/>
                    </a:lnTo>
                    <a:lnTo>
                      <a:pt x="454" y="340"/>
                    </a:lnTo>
                    <a:lnTo>
                      <a:pt x="737" y="340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794" y="567"/>
                    </a:lnTo>
                    <a:lnTo>
                      <a:pt x="964" y="567"/>
                    </a:lnTo>
                    <a:lnTo>
                      <a:pt x="964" y="680"/>
                    </a:lnTo>
                    <a:lnTo>
                      <a:pt x="1077" y="680"/>
                    </a:lnTo>
                    <a:lnTo>
                      <a:pt x="1077" y="850"/>
                    </a:lnTo>
                    <a:lnTo>
                      <a:pt x="1134" y="850"/>
                    </a:lnTo>
                    <a:lnTo>
                      <a:pt x="1134" y="964"/>
                    </a:lnTo>
                    <a:lnTo>
                      <a:pt x="1248" y="964"/>
                    </a:lnTo>
                    <a:lnTo>
                      <a:pt x="1248" y="1134"/>
                    </a:lnTo>
                    <a:lnTo>
                      <a:pt x="1021" y="1134"/>
                    </a:lnTo>
                    <a:lnTo>
                      <a:pt x="1021" y="1190"/>
                    </a:lnTo>
                    <a:lnTo>
                      <a:pt x="907" y="1190"/>
                    </a:lnTo>
                    <a:lnTo>
                      <a:pt x="907" y="1247"/>
                    </a:lnTo>
                    <a:lnTo>
                      <a:pt x="737" y="1247"/>
                    </a:lnTo>
                    <a:lnTo>
                      <a:pt x="737" y="1304"/>
                    </a:lnTo>
                    <a:lnTo>
                      <a:pt x="567" y="1304"/>
                    </a:lnTo>
                    <a:lnTo>
                      <a:pt x="567" y="1417"/>
                    </a:lnTo>
                    <a:lnTo>
                      <a:pt x="340" y="1417"/>
                    </a:lnTo>
                    <a:lnTo>
                      <a:pt x="340" y="1304"/>
                    </a:lnTo>
                    <a:lnTo>
                      <a:pt x="284" y="1304"/>
                    </a:lnTo>
                    <a:lnTo>
                      <a:pt x="284" y="1247"/>
                    </a:lnTo>
                    <a:lnTo>
                      <a:pt x="170" y="1247"/>
                    </a:lnTo>
                    <a:lnTo>
                      <a:pt x="170" y="1020"/>
                    </a:lnTo>
                    <a:lnTo>
                      <a:pt x="113" y="1020"/>
                    </a:lnTo>
                    <a:lnTo>
                      <a:pt x="113" y="964"/>
                    </a:lnTo>
                    <a:lnTo>
                      <a:pt x="0" y="964"/>
                    </a:lnTo>
                    <a:lnTo>
                      <a:pt x="0" y="850"/>
                    </a:lnTo>
                    <a:lnTo>
                      <a:pt x="113" y="850"/>
                    </a:lnTo>
                    <a:lnTo>
                      <a:pt x="113" y="737"/>
                    </a:lnTo>
                    <a:lnTo>
                      <a:pt x="57" y="737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4668" y="4202"/>
                <a:ext cx="1191" cy="737"/>
              </a:xfrm>
              <a:custGeom>
                <a:avLst/>
                <a:gdLst>
                  <a:gd name="T0" fmla="*/ 1191 w 1191"/>
                  <a:gd name="T1" fmla="*/ 0 h 737"/>
                  <a:gd name="T2" fmla="*/ 511 w 1191"/>
                  <a:gd name="T3" fmla="*/ 0 h 737"/>
                  <a:gd name="T4" fmla="*/ 511 w 1191"/>
                  <a:gd name="T5" fmla="*/ 170 h 737"/>
                  <a:gd name="T6" fmla="*/ 341 w 1191"/>
                  <a:gd name="T7" fmla="*/ 170 h 737"/>
                  <a:gd name="T8" fmla="*/ 341 w 1191"/>
                  <a:gd name="T9" fmla="*/ 284 h 737"/>
                  <a:gd name="T10" fmla="*/ 227 w 1191"/>
                  <a:gd name="T11" fmla="*/ 284 h 737"/>
                  <a:gd name="T12" fmla="*/ 227 w 1191"/>
                  <a:gd name="T13" fmla="*/ 340 h 737"/>
                  <a:gd name="T14" fmla="*/ 114 w 1191"/>
                  <a:gd name="T15" fmla="*/ 340 h 737"/>
                  <a:gd name="T16" fmla="*/ 114 w 1191"/>
                  <a:gd name="T17" fmla="*/ 397 h 737"/>
                  <a:gd name="T18" fmla="*/ 57 w 1191"/>
                  <a:gd name="T19" fmla="*/ 397 h 737"/>
                  <a:gd name="T20" fmla="*/ 57 w 1191"/>
                  <a:gd name="T21" fmla="*/ 567 h 737"/>
                  <a:gd name="T22" fmla="*/ 0 w 1191"/>
                  <a:gd name="T23" fmla="*/ 567 h 737"/>
                  <a:gd name="T24" fmla="*/ 0 w 1191"/>
                  <a:gd name="T25" fmla="*/ 681 h 737"/>
                  <a:gd name="T26" fmla="*/ 57 w 1191"/>
                  <a:gd name="T27" fmla="*/ 681 h 737"/>
                  <a:gd name="T28" fmla="*/ 57 w 1191"/>
                  <a:gd name="T29" fmla="*/ 737 h 737"/>
                  <a:gd name="T30" fmla="*/ 170 w 1191"/>
                  <a:gd name="T31" fmla="*/ 737 h 737"/>
                  <a:gd name="T32" fmla="*/ 170 w 1191"/>
                  <a:gd name="T33" fmla="*/ 681 h 737"/>
                  <a:gd name="T34" fmla="*/ 227 w 1191"/>
                  <a:gd name="T35" fmla="*/ 681 h 737"/>
                  <a:gd name="T36" fmla="*/ 227 w 1191"/>
                  <a:gd name="T37" fmla="*/ 624 h 737"/>
                  <a:gd name="T38" fmla="*/ 397 w 1191"/>
                  <a:gd name="T39" fmla="*/ 624 h 737"/>
                  <a:gd name="T40" fmla="*/ 397 w 1191"/>
                  <a:gd name="T41" fmla="*/ 510 h 737"/>
                  <a:gd name="T42" fmla="*/ 624 w 1191"/>
                  <a:gd name="T43" fmla="*/ 510 h 737"/>
                  <a:gd name="T44" fmla="*/ 624 w 1191"/>
                  <a:gd name="T45" fmla="*/ 454 h 737"/>
                  <a:gd name="T46" fmla="*/ 681 w 1191"/>
                  <a:gd name="T47" fmla="*/ 454 h 737"/>
                  <a:gd name="T48" fmla="*/ 681 w 1191"/>
                  <a:gd name="T49" fmla="*/ 397 h 737"/>
                  <a:gd name="T50" fmla="*/ 737 w 1191"/>
                  <a:gd name="T51" fmla="*/ 397 h 737"/>
                  <a:gd name="T52" fmla="*/ 737 w 1191"/>
                  <a:gd name="T53" fmla="*/ 284 h 737"/>
                  <a:gd name="T54" fmla="*/ 964 w 1191"/>
                  <a:gd name="T55" fmla="*/ 284 h 737"/>
                  <a:gd name="T56" fmla="*/ 964 w 1191"/>
                  <a:gd name="T57" fmla="*/ 227 h 737"/>
                  <a:gd name="T58" fmla="*/ 1021 w 1191"/>
                  <a:gd name="T59" fmla="*/ 227 h 737"/>
                  <a:gd name="T60" fmla="*/ 1021 w 1191"/>
                  <a:gd name="T61" fmla="*/ 170 h 737"/>
                  <a:gd name="T62" fmla="*/ 1078 w 1191"/>
                  <a:gd name="T63" fmla="*/ 170 h 737"/>
                  <a:gd name="T64" fmla="*/ 1078 w 1191"/>
                  <a:gd name="T65" fmla="*/ 114 h 737"/>
                  <a:gd name="T66" fmla="*/ 1134 w 1191"/>
                  <a:gd name="T67" fmla="*/ 114 h 737"/>
                  <a:gd name="T68" fmla="*/ 1134 w 1191"/>
                  <a:gd name="T69" fmla="*/ 57 h 737"/>
                  <a:gd name="T70" fmla="*/ 1191 w 1191"/>
                  <a:gd name="T71" fmla="*/ 57 h 737"/>
                  <a:gd name="T72" fmla="*/ 1191 w 1191"/>
                  <a:gd name="T73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1" h="737">
                    <a:moveTo>
                      <a:pt x="1191" y="0"/>
                    </a:moveTo>
                    <a:lnTo>
                      <a:pt x="511" y="0"/>
                    </a:lnTo>
                    <a:lnTo>
                      <a:pt x="511" y="170"/>
                    </a:lnTo>
                    <a:lnTo>
                      <a:pt x="341" y="170"/>
                    </a:lnTo>
                    <a:lnTo>
                      <a:pt x="341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397" y="624"/>
                    </a:lnTo>
                    <a:lnTo>
                      <a:pt x="397" y="510"/>
                    </a:lnTo>
                    <a:lnTo>
                      <a:pt x="624" y="510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737" y="397"/>
                    </a:lnTo>
                    <a:lnTo>
                      <a:pt x="737" y="284"/>
                    </a:lnTo>
                    <a:lnTo>
                      <a:pt x="964" y="284"/>
                    </a:lnTo>
                    <a:lnTo>
                      <a:pt x="964" y="227"/>
                    </a:lnTo>
                    <a:lnTo>
                      <a:pt x="1021" y="227"/>
                    </a:lnTo>
                    <a:lnTo>
                      <a:pt x="1021" y="170"/>
                    </a:lnTo>
                    <a:lnTo>
                      <a:pt x="1078" y="170"/>
                    </a:lnTo>
                    <a:lnTo>
                      <a:pt x="1078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1191" y="57"/>
                    </a:lnTo>
                    <a:lnTo>
                      <a:pt x="119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3931" y="3748"/>
                <a:ext cx="1361" cy="1191"/>
              </a:xfrm>
              <a:custGeom>
                <a:avLst/>
                <a:gdLst>
                  <a:gd name="T0" fmla="*/ 1361 w 1361"/>
                  <a:gd name="T1" fmla="*/ 397 h 1191"/>
                  <a:gd name="T2" fmla="*/ 1361 w 1361"/>
                  <a:gd name="T3" fmla="*/ 454 h 1191"/>
                  <a:gd name="T4" fmla="*/ 1248 w 1361"/>
                  <a:gd name="T5" fmla="*/ 454 h 1191"/>
                  <a:gd name="T6" fmla="*/ 1248 w 1361"/>
                  <a:gd name="T7" fmla="*/ 624 h 1191"/>
                  <a:gd name="T8" fmla="*/ 1078 w 1361"/>
                  <a:gd name="T9" fmla="*/ 624 h 1191"/>
                  <a:gd name="T10" fmla="*/ 1078 w 1361"/>
                  <a:gd name="T11" fmla="*/ 738 h 1191"/>
                  <a:gd name="T12" fmla="*/ 964 w 1361"/>
                  <a:gd name="T13" fmla="*/ 738 h 1191"/>
                  <a:gd name="T14" fmla="*/ 964 w 1361"/>
                  <a:gd name="T15" fmla="*/ 794 h 1191"/>
                  <a:gd name="T16" fmla="*/ 851 w 1361"/>
                  <a:gd name="T17" fmla="*/ 794 h 1191"/>
                  <a:gd name="T18" fmla="*/ 851 w 1361"/>
                  <a:gd name="T19" fmla="*/ 851 h 1191"/>
                  <a:gd name="T20" fmla="*/ 794 w 1361"/>
                  <a:gd name="T21" fmla="*/ 851 h 1191"/>
                  <a:gd name="T22" fmla="*/ 794 w 1361"/>
                  <a:gd name="T23" fmla="*/ 1021 h 1191"/>
                  <a:gd name="T24" fmla="*/ 737 w 1361"/>
                  <a:gd name="T25" fmla="*/ 1021 h 1191"/>
                  <a:gd name="T26" fmla="*/ 737 w 1361"/>
                  <a:gd name="T27" fmla="*/ 1135 h 1191"/>
                  <a:gd name="T28" fmla="*/ 624 w 1361"/>
                  <a:gd name="T29" fmla="*/ 1135 h 1191"/>
                  <a:gd name="T30" fmla="*/ 624 w 1361"/>
                  <a:gd name="T31" fmla="*/ 1191 h 1191"/>
                  <a:gd name="T32" fmla="*/ 567 w 1361"/>
                  <a:gd name="T33" fmla="*/ 1191 h 1191"/>
                  <a:gd name="T34" fmla="*/ 567 w 1361"/>
                  <a:gd name="T35" fmla="*/ 1078 h 1191"/>
                  <a:gd name="T36" fmla="*/ 511 w 1361"/>
                  <a:gd name="T37" fmla="*/ 1078 h 1191"/>
                  <a:gd name="T38" fmla="*/ 511 w 1361"/>
                  <a:gd name="T39" fmla="*/ 964 h 1191"/>
                  <a:gd name="T40" fmla="*/ 454 w 1361"/>
                  <a:gd name="T41" fmla="*/ 964 h 1191"/>
                  <a:gd name="T42" fmla="*/ 454 w 1361"/>
                  <a:gd name="T43" fmla="*/ 908 h 1191"/>
                  <a:gd name="T44" fmla="*/ 340 w 1361"/>
                  <a:gd name="T45" fmla="*/ 908 h 1191"/>
                  <a:gd name="T46" fmla="*/ 340 w 1361"/>
                  <a:gd name="T47" fmla="*/ 794 h 1191"/>
                  <a:gd name="T48" fmla="*/ 284 w 1361"/>
                  <a:gd name="T49" fmla="*/ 794 h 1191"/>
                  <a:gd name="T50" fmla="*/ 284 w 1361"/>
                  <a:gd name="T51" fmla="*/ 568 h 1191"/>
                  <a:gd name="T52" fmla="*/ 340 w 1361"/>
                  <a:gd name="T53" fmla="*/ 568 h 1191"/>
                  <a:gd name="T54" fmla="*/ 340 w 1361"/>
                  <a:gd name="T55" fmla="*/ 454 h 1191"/>
                  <a:gd name="T56" fmla="*/ 227 w 1361"/>
                  <a:gd name="T57" fmla="*/ 454 h 1191"/>
                  <a:gd name="T58" fmla="*/ 227 w 1361"/>
                  <a:gd name="T59" fmla="*/ 397 h 1191"/>
                  <a:gd name="T60" fmla="*/ 0 w 1361"/>
                  <a:gd name="T61" fmla="*/ 397 h 1191"/>
                  <a:gd name="T62" fmla="*/ 0 w 1361"/>
                  <a:gd name="T63" fmla="*/ 227 h 1191"/>
                  <a:gd name="T64" fmla="*/ 57 w 1361"/>
                  <a:gd name="T65" fmla="*/ 227 h 1191"/>
                  <a:gd name="T66" fmla="*/ 57 w 1361"/>
                  <a:gd name="T67" fmla="*/ 171 h 1191"/>
                  <a:gd name="T68" fmla="*/ 227 w 1361"/>
                  <a:gd name="T69" fmla="*/ 171 h 1191"/>
                  <a:gd name="T70" fmla="*/ 227 w 1361"/>
                  <a:gd name="T71" fmla="*/ 227 h 1191"/>
                  <a:gd name="T72" fmla="*/ 454 w 1361"/>
                  <a:gd name="T73" fmla="*/ 227 h 1191"/>
                  <a:gd name="T74" fmla="*/ 454 w 1361"/>
                  <a:gd name="T75" fmla="*/ 171 h 1191"/>
                  <a:gd name="T76" fmla="*/ 624 w 1361"/>
                  <a:gd name="T77" fmla="*/ 171 h 1191"/>
                  <a:gd name="T78" fmla="*/ 624 w 1361"/>
                  <a:gd name="T79" fmla="*/ 114 h 1191"/>
                  <a:gd name="T80" fmla="*/ 681 w 1361"/>
                  <a:gd name="T81" fmla="*/ 114 h 1191"/>
                  <a:gd name="T82" fmla="*/ 681 w 1361"/>
                  <a:gd name="T83" fmla="*/ 57 h 1191"/>
                  <a:gd name="T84" fmla="*/ 794 w 1361"/>
                  <a:gd name="T85" fmla="*/ 57 h 1191"/>
                  <a:gd name="T86" fmla="*/ 794 w 1361"/>
                  <a:gd name="T87" fmla="*/ 0 h 1191"/>
                  <a:gd name="T88" fmla="*/ 851 w 1361"/>
                  <a:gd name="T89" fmla="*/ 0 h 1191"/>
                  <a:gd name="T90" fmla="*/ 851 w 1361"/>
                  <a:gd name="T91" fmla="*/ 57 h 1191"/>
                  <a:gd name="T92" fmla="*/ 907 w 1361"/>
                  <a:gd name="T93" fmla="*/ 57 h 1191"/>
                  <a:gd name="T94" fmla="*/ 907 w 1361"/>
                  <a:gd name="T95" fmla="*/ 284 h 1191"/>
                  <a:gd name="T96" fmla="*/ 1021 w 1361"/>
                  <a:gd name="T97" fmla="*/ 284 h 1191"/>
                  <a:gd name="T98" fmla="*/ 1021 w 1361"/>
                  <a:gd name="T99" fmla="*/ 227 h 1191"/>
                  <a:gd name="T100" fmla="*/ 1134 w 1361"/>
                  <a:gd name="T101" fmla="*/ 227 h 1191"/>
                  <a:gd name="T102" fmla="*/ 1134 w 1361"/>
                  <a:gd name="T103" fmla="*/ 171 h 1191"/>
                  <a:gd name="T104" fmla="*/ 1248 w 1361"/>
                  <a:gd name="T105" fmla="*/ 171 h 1191"/>
                  <a:gd name="T106" fmla="*/ 1248 w 1361"/>
                  <a:gd name="T107" fmla="*/ 284 h 1191"/>
                  <a:gd name="T108" fmla="*/ 1304 w 1361"/>
                  <a:gd name="T109" fmla="*/ 284 h 1191"/>
                  <a:gd name="T110" fmla="*/ 1304 w 1361"/>
                  <a:gd name="T111" fmla="*/ 397 h 1191"/>
                  <a:gd name="T112" fmla="*/ 1361 w 1361"/>
                  <a:gd name="T113" fmla="*/ 39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61" h="1191">
                    <a:moveTo>
                      <a:pt x="1361" y="397"/>
                    </a:moveTo>
                    <a:lnTo>
                      <a:pt x="1361" y="454"/>
                    </a:lnTo>
                    <a:lnTo>
                      <a:pt x="1248" y="454"/>
                    </a:lnTo>
                    <a:lnTo>
                      <a:pt x="1248" y="624"/>
                    </a:lnTo>
                    <a:lnTo>
                      <a:pt x="1078" y="624"/>
                    </a:lnTo>
                    <a:lnTo>
                      <a:pt x="1078" y="738"/>
                    </a:lnTo>
                    <a:lnTo>
                      <a:pt x="964" y="738"/>
                    </a:lnTo>
                    <a:lnTo>
                      <a:pt x="964" y="794"/>
                    </a:lnTo>
                    <a:lnTo>
                      <a:pt x="851" y="794"/>
                    </a:lnTo>
                    <a:lnTo>
                      <a:pt x="851" y="851"/>
                    </a:lnTo>
                    <a:lnTo>
                      <a:pt x="794" y="851"/>
                    </a:lnTo>
                    <a:lnTo>
                      <a:pt x="794" y="1021"/>
                    </a:lnTo>
                    <a:lnTo>
                      <a:pt x="737" y="1021"/>
                    </a:lnTo>
                    <a:lnTo>
                      <a:pt x="737" y="1135"/>
                    </a:lnTo>
                    <a:lnTo>
                      <a:pt x="624" y="1135"/>
                    </a:lnTo>
                    <a:lnTo>
                      <a:pt x="624" y="1191"/>
                    </a:lnTo>
                    <a:lnTo>
                      <a:pt x="567" y="1191"/>
                    </a:lnTo>
                    <a:lnTo>
                      <a:pt x="567" y="1078"/>
                    </a:lnTo>
                    <a:lnTo>
                      <a:pt x="511" y="1078"/>
                    </a:lnTo>
                    <a:lnTo>
                      <a:pt x="511" y="964"/>
                    </a:lnTo>
                    <a:lnTo>
                      <a:pt x="454" y="964"/>
                    </a:lnTo>
                    <a:lnTo>
                      <a:pt x="454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284" y="794"/>
                    </a:lnTo>
                    <a:lnTo>
                      <a:pt x="284" y="568"/>
                    </a:lnTo>
                    <a:lnTo>
                      <a:pt x="340" y="568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1"/>
                    </a:lnTo>
                    <a:lnTo>
                      <a:pt x="227" y="171"/>
                    </a:lnTo>
                    <a:lnTo>
                      <a:pt x="227" y="227"/>
                    </a:lnTo>
                    <a:lnTo>
                      <a:pt x="454" y="227"/>
                    </a:lnTo>
                    <a:lnTo>
                      <a:pt x="454" y="171"/>
                    </a:lnTo>
                    <a:lnTo>
                      <a:pt x="624" y="171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851" y="0"/>
                    </a:lnTo>
                    <a:lnTo>
                      <a:pt x="851" y="57"/>
                    </a:lnTo>
                    <a:lnTo>
                      <a:pt x="907" y="57"/>
                    </a:lnTo>
                    <a:lnTo>
                      <a:pt x="907" y="284"/>
                    </a:lnTo>
                    <a:lnTo>
                      <a:pt x="1021" y="284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171"/>
                    </a:lnTo>
                    <a:lnTo>
                      <a:pt x="1248" y="171"/>
                    </a:lnTo>
                    <a:lnTo>
                      <a:pt x="1248" y="284"/>
                    </a:lnTo>
                    <a:lnTo>
                      <a:pt x="1304" y="284"/>
                    </a:lnTo>
                    <a:lnTo>
                      <a:pt x="1304" y="397"/>
                    </a:lnTo>
                    <a:lnTo>
                      <a:pt x="136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3704" y="2728"/>
                <a:ext cx="1815" cy="1304"/>
              </a:xfrm>
              <a:custGeom>
                <a:avLst/>
                <a:gdLst>
                  <a:gd name="T0" fmla="*/ 0 w 1815"/>
                  <a:gd name="T1" fmla="*/ 1077 h 1304"/>
                  <a:gd name="T2" fmla="*/ 57 w 1815"/>
                  <a:gd name="T3" fmla="*/ 1191 h 1304"/>
                  <a:gd name="T4" fmla="*/ 171 w 1815"/>
                  <a:gd name="T5" fmla="*/ 1247 h 1304"/>
                  <a:gd name="T6" fmla="*/ 284 w 1815"/>
                  <a:gd name="T7" fmla="*/ 1191 h 1304"/>
                  <a:gd name="T8" fmla="*/ 454 w 1815"/>
                  <a:gd name="T9" fmla="*/ 1247 h 1304"/>
                  <a:gd name="T10" fmla="*/ 681 w 1815"/>
                  <a:gd name="T11" fmla="*/ 1191 h 1304"/>
                  <a:gd name="T12" fmla="*/ 851 w 1815"/>
                  <a:gd name="T13" fmla="*/ 1134 h 1304"/>
                  <a:gd name="T14" fmla="*/ 908 w 1815"/>
                  <a:gd name="T15" fmla="*/ 1077 h 1304"/>
                  <a:gd name="T16" fmla="*/ 1021 w 1815"/>
                  <a:gd name="T17" fmla="*/ 1020 h 1304"/>
                  <a:gd name="T18" fmla="*/ 1078 w 1815"/>
                  <a:gd name="T19" fmla="*/ 1077 h 1304"/>
                  <a:gd name="T20" fmla="*/ 1134 w 1815"/>
                  <a:gd name="T21" fmla="*/ 1304 h 1304"/>
                  <a:gd name="T22" fmla="*/ 1248 w 1815"/>
                  <a:gd name="T23" fmla="*/ 1247 h 1304"/>
                  <a:gd name="T24" fmla="*/ 1361 w 1815"/>
                  <a:gd name="T25" fmla="*/ 1191 h 1304"/>
                  <a:gd name="T26" fmla="*/ 1475 w 1815"/>
                  <a:gd name="T27" fmla="*/ 1247 h 1304"/>
                  <a:gd name="T28" fmla="*/ 1588 w 1815"/>
                  <a:gd name="T29" fmla="*/ 1247 h 1304"/>
                  <a:gd name="T30" fmla="*/ 1815 w 1815"/>
                  <a:gd name="T31" fmla="*/ 1191 h 1304"/>
                  <a:gd name="T32" fmla="*/ 1588 w 1815"/>
                  <a:gd name="T33" fmla="*/ 964 h 1304"/>
                  <a:gd name="T34" fmla="*/ 1531 w 1815"/>
                  <a:gd name="T35" fmla="*/ 794 h 1304"/>
                  <a:gd name="T36" fmla="*/ 1588 w 1815"/>
                  <a:gd name="T37" fmla="*/ 737 h 1304"/>
                  <a:gd name="T38" fmla="*/ 1475 w 1815"/>
                  <a:gd name="T39" fmla="*/ 567 h 1304"/>
                  <a:gd name="T40" fmla="*/ 1418 w 1815"/>
                  <a:gd name="T41" fmla="*/ 510 h 1304"/>
                  <a:gd name="T42" fmla="*/ 1361 w 1815"/>
                  <a:gd name="T43" fmla="*/ 453 h 1304"/>
                  <a:gd name="T44" fmla="*/ 1305 w 1815"/>
                  <a:gd name="T45" fmla="*/ 397 h 1304"/>
                  <a:gd name="T46" fmla="*/ 1248 w 1815"/>
                  <a:gd name="T47" fmla="*/ 283 h 1304"/>
                  <a:gd name="T48" fmla="*/ 1191 w 1815"/>
                  <a:gd name="T49" fmla="*/ 170 h 1304"/>
                  <a:gd name="T50" fmla="*/ 1134 w 1815"/>
                  <a:gd name="T51" fmla="*/ 113 h 1304"/>
                  <a:gd name="T52" fmla="*/ 1078 w 1815"/>
                  <a:gd name="T53" fmla="*/ 57 h 1304"/>
                  <a:gd name="T54" fmla="*/ 681 w 1815"/>
                  <a:gd name="T55" fmla="*/ 0 h 1304"/>
                  <a:gd name="T56" fmla="*/ 567 w 1815"/>
                  <a:gd name="T57" fmla="*/ 57 h 1304"/>
                  <a:gd name="T58" fmla="*/ 511 w 1815"/>
                  <a:gd name="T59" fmla="*/ 453 h 1304"/>
                  <a:gd name="T60" fmla="*/ 454 w 1815"/>
                  <a:gd name="T61" fmla="*/ 510 h 1304"/>
                  <a:gd name="T62" fmla="*/ 511 w 1815"/>
                  <a:gd name="T63" fmla="*/ 567 h 1304"/>
                  <a:gd name="T64" fmla="*/ 454 w 1815"/>
                  <a:gd name="T65" fmla="*/ 680 h 1304"/>
                  <a:gd name="T66" fmla="*/ 397 w 1815"/>
                  <a:gd name="T67" fmla="*/ 794 h 1304"/>
                  <a:gd name="T68" fmla="*/ 284 w 1815"/>
                  <a:gd name="T69" fmla="*/ 850 h 1304"/>
                  <a:gd name="T70" fmla="*/ 57 w 1815"/>
                  <a:gd name="T71" fmla="*/ 907 h 1304"/>
                  <a:gd name="T72" fmla="*/ 0 w 1815"/>
                  <a:gd name="T73" fmla="*/ 102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15" h="1304">
                    <a:moveTo>
                      <a:pt x="0" y="1020"/>
                    </a:moveTo>
                    <a:lnTo>
                      <a:pt x="0" y="1077"/>
                    </a:lnTo>
                    <a:lnTo>
                      <a:pt x="57" y="1077"/>
                    </a:lnTo>
                    <a:lnTo>
                      <a:pt x="57" y="1191"/>
                    </a:lnTo>
                    <a:lnTo>
                      <a:pt x="171" y="1191"/>
                    </a:lnTo>
                    <a:lnTo>
                      <a:pt x="171" y="1247"/>
                    </a:lnTo>
                    <a:lnTo>
                      <a:pt x="284" y="1247"/>
                    </a:lnTo>
                    <a:lnTo>
                      <a:pt x="284" y="1191"/>
                    </a:lnTo>
                    <a:lnTo>
                      <a:pt x="454" y="1191"/>
                    </a:lnTo>
                    <a:lnTo>
                      <a:pt x="454" y="1247"/>
                    </a:lnTo>
                    <a:lnTo>
                      <a:pt x="681" y="1247"/>
                    </a:lnTo>
                    <a:lnTo>
                      <a:pt x="681" y="1191"/>
                    </a:lnTo>
                    <a:lnTo>
                      <a:pt x="851" y="1191"/>
                    </a:lnTo>
                    <a:lnTo>
                      <a:pt x="851" y="1134"/>
                    </a:lnTo>
                    <a:lnTo>
                      <a:pt x="908" y="1134"/>
                    </a:lnTo>
                    <a:lnTo>
                      <a:pt x="908" y="1077"/>
                    </a:lnTo>
                    <a:lnTo>
                      <a:pt x="1021" y="1077"/>
                    </a:lnTo>
                    <a:lnTo>
                      <a:pt x="1021" y="1020"/>
                    </a:lnTo>
                    <a:lnTo>
                      <a:pt x="1078" y="1020"/>
                    </a:lnTo>
                    <a:lnTo>
                      <a:pt x="1078" y="1077"/>
                    </a:lnTo>
                    <a:lnTo>
                      <a:pt x="1134" y="1077"/>
                    </a:lnTo>
                    <a:lnTo>
                      <a:pt x="1134" y="1304"/>
                    </a:lnTo>
                    <a:lnTo>
                      <a:pt x="1248" y="1304"/>
                    </a:lnTo>
                    <a:lnTo>
                      <a:pt x="1248" y="1247"/>
                    </a:lnTo>
                    <a:lnTo>
                      <a:pt x="1361" y="1247"/>
                    </a:lnTo>
                    <a:lnTo>
                      <a:pt x="1361" y="1191"/>
                    </a:lnTo>
                    <a:lnTo>
                      <a:pt x="1475" y="1191"/>
                    </a:lnTo>
                    <a:lnTo>
                      <a:pt x="1475" y="1247"/>
                    </a:lnTo>
                    <a:lnTo>
                      <a:pt x="1531" y="1247"/>
                    </a:lnTo>
                    <a:lnTo>
                      <a:pt x="1588" y="1247"/>
                    </a:lnTo>
                    <a:lnTo>
                      <a:pt x="1588" y="1191"/>
                    </a:lnTo>
                    <a:lnTo>
                      <a:pt x="1815" y="1191"/>
                    </a:lnTo>
                    <a:lnTo>
                      <a:pt x="1815" y="964"/>
                    </a:lnTo>
                    <a:lnTo>
                      <a:pt x="1588" y="964"/>
                    </a:lnTo>
                    <a:lnTo>
                      <a:pt x="1588" y="794"/>
                    </a:lnTo>
                    <a:lnTo>
                      <a:pt x="1531" y="794"/>
                    </a:lnTo>
                    <a:lnTo>
                      <a:pt x="1531" y="737"/>
                    </a:lnTo>
                    <a:lnTo>
                      <a:pt x="1588" y="737"/>
                    </a:lnTo>
                    <a:lnTo>
                      <a:pt x="1588" y="567"/>
                    </a:lnTo>
                    <a:lnTo>
                      <a:pt x="1475" y="567"/>
                    </a:lnTo>
                    <a:lnTo>
                      <a:pt x="1475" y="510"/>
                    </a:lnTo>
                    <a:lnTo>
                      <a:pt x="1418" y="510"/>
                    </a:lnTo>
                    <a:lnTo>
                      <a:pt x="1418" y="453"/>
                    </a:lnTo>
                    <a:lnTo>
                      <a:pt x="1361" y="453"/>
                    </a:lnTo>
                    <a:lnTo>
                      <a:pt x="1361" y="397"/>
                    </a:lnTo>
                    <a:lnTo>
                      <a:pt x="1305" y="397"/>
                    </a:lnTo>
                    <a:lnTo>
                      <a:pt x="1305" y="283"/>
                    </a:lnTo>
                    <a:lnTo>
                      <a:pt x="1248" y="283"/>
                    </a:lnTo>
                    <a:lnTo>
                      <a:pt x="1248" y="170"/>
                    </a:lnTo>
                    <a:lnTo>
                      <a:pt x="1191" y="170"/>
                    </a:lnTo>
                    <a:cubicBezTo>
                      <a:pt x="1195" y="150"/>
                      <a:pt x="1198" y="129"/>
                      <a:pt x="1202" y="109"/>
                    </a:cubicBezTo>
                    <a:lnTo>
                      <a:pt x="1134" y="113"/>
                    </a:lnTo>
                    <a:lnTo>
                      <a:pt x="1134" y="57"/>
                    </a:lnTo>
                    <a:lnTo>
                      <a:pt x="1078" y="57"/>
                    </a:lnTo>
                    <a:lnTo>
                      <a:pt x="1078" y="0"/>
                    </a:lnTo>
                    <a:lnTo>
                      <a:pt x="681" y="0"/>
                    </a:lnTo>
                    <a:lnTo>
                      <a:pt x="681" y="57"/>
                    </a:lnTo>
                    <a:lnTo>
                      <a:pt x="567" y="57"/>
                    </a:lnTo>
                    <a:lnTo>
                      <a:pt x="567" y="453"/>
                    </a:lnTo>
                    <a:lnTo>
                      <a:pt x="511" y="453"/>
                    </a:lnTo>
                    <a:lnTo>
                      <a:pt x="511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850"/>
                    </a:lnTo>
                    <a:lnTo>
                      <a:pt x="284" y="850"/>
                    </a:lnTo>
                    <a:lnTo>
                      <a:pt x="284" y="907"/>
                    </a:lnTo>
                    <a:lnTo>
                      <a:pt x="57" y="907"/>
                    </a:lnTo>
                    <a:lnTo>
                      <a:pt x="57" y="1020"/>
                    </a:lnTo>
                    <a:lnTo>
                      <a:pt x="0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4952" y="2728"/>
                <a:ext cx="1020" cy="1474"/>
              </a:xfrm>
              <a:custGeom>
                <a:avLst/>
                <a:gdLst>
                  <a:gd name="T0" fmla="*/ 907 w 1020"/>
                  <a:gd name="T1" fmla="*/ 1474 h 1474"/>
                  <a:gd name="T2" fmla="*/ 907 w 1020"/>
                  <a:gd name="T3" fmla="*/ 1417 h 1474"/>
                  <a:gd name="T4" fmla="*/ 964 w 1020"/>
                  <a:gd name="T5" fmla="*/ 1417 h 1474"/>
                  <a:gd name="T6" fmla="*/ 964 w 1020"/>
                  <a:gd name="T7" fmla="*/ 1077 h 1474"/>
                  <a:gd name="T8" fmla="*/ 1020 w 1020"/>
                  <a:gd name="T9" fmla="*/ 1077 h 1474"/>
                  <a:gd name="T10" fmla="*/ 1020 w 1020"/>
                  <a:gd name="T11" fmla="*/ 964 h 1474"/>
                  <a:gd name="T12" fmla="*/ 964 w 1020"/>
                  <a:gd name="T13" fmla="*/ 964 h 1474"/>
                  <a:gd name="T14" fmla="*/ 964 w 1020"/>
                  <a:gd name="T15" fmla="*/ 680 h 1474"/>
                  <a:gd name="T16" fmla="*/ 907 w 1020"/>
                  <a:gd name="T17" fmla="*/ 680 h 1474"/>
                  <a:gd name="T18" fmla="*/ 907 w 1020"/>
                  <a:gd name="T19" fmla="*/ 624 h 1474"/>
                  <a:gd name="T20" fmla="*/ 964 w 1020"/>
                  <a:gd name="T21" fmla="*/ 624 h 1474"/>
                  <a:gd name="T22" fmla="*/ 964 w 1020"/>
                  <a:gd name="T23" fmla="*/ 453 h 1474"/>
                  <a:gd name="T24" fmla="*/ 907 w 1020"/>
                  <a:gd name="T25" fmla="*/ 453 h 1474"/>
                  <a:gd name="T26" fmla="*/ 907 w 1020"/>
                  <a:gd name="T27" fmla="*/ 397 h 1474"/>
                  <a:gd name="T28" fmla="*/ 794 w 1020"/>
                  <a:gd name="T29" fmla="*/ 397 h 1474"/>
                  <a:gd name="T30" fmla="*/ 794 w 1020"/>
                  <a:gd name="T31" fmla="*/ 340 h 1474"/>
                  <a:gd name="T32" fmla="*/ 624 w 1020"/>
                  <a:gd name="T33" fmla="*/ 340 h 1474"/>
                  <a:gd name="T34" fmla="*/ 624 w 1020"/>
                  <a:gd name="T35" fmla="*/ 283 h 1474"/>
                  <a:gd name="T36" fmla="*/ 510 w 1020"/>
                  <a:gd name="T37" fmla="*/ 283 h 1474"/>
                  <a:gd name="T38" fmla="*/ 510 w 1020"/>
                  <a:gd name="T39" fmla="*/ 227 h 1474"/>
                  <a:gd name="T40" fmla="*/ 453 w 1020"/>
                  <a:gd name="T41" fmla="*/ 227 h 1474"/>
                  <a:gd name="T42" fmla="*/ 453 w 1020"/>
                  <a:gd name="T43" fmla="*/ 170 h 1474"/>
                  <a:gd name="T44" fmla="*/ 397 w 1020"/>
                  <a:gd name="T45" fmla="*/ 170 h 1474"/>
                  <a:gd name="T46" fmla="*/ 397 w 1020"/>
                  <a:gd name="T47" fmla="*/ 113 h 1474"/>
                  <a:gd name="T48" fmla="*/ 283 w 1020"/>
                  <a:gd name="T49" fmla="*/ 113 h 1474"/>
                  <a:gd name="T50" fmla="*/ 283 w 1020"/>
                  <a:gd name="T51" fmla="*/ 0 h 1474"/>
                  <a:gd name="T52" fmla="*/ 227 w 1020"/>
                  <a:gd name="T53" fmla="*/ 0 h 1474"/>
                  <a:gd name="T54" fmla="*/ 227 w 1020"/>
                  <a:gd name="T55" fmla="*/ 57 h 1474"/>
                  <a:gd name="T56" fmla="*/ 170 w 1020"/>
                  <a:gd name="T57" fmla="*/ 57 h 1474"/>
                  <a:gd name="T58" fmla="*/ 170 w 1020"/>
                  <a:gd name="T59" fmla="*/ 170 h 1474"/>
                  <a:gd name="T60" fmla="*/ 113 w 1020"/>
                  <a:gd name="T61" fmla="*/ 170 h 1474"/>
                  <a:gd name="T62" fmla="*/ 113 w 1020"/>
                  <a:gd name="T63" fmla="*/ 227 h 1474"/>
                  <a:gd name="T64" fmla="*/ 0 w 1020"/>
                  <a:gd name="T65" fmla="*/ 227 h 1474"/>
                  <a:gd name="T66" fmla="*/ 0 w 1020"/>
                  <a:gd name="T67" fmla="*/ 283 h 1474"/>
                  <a:gd name="T68" fmla="*/ 57 w 1020"/>
                  <a:gd name="T69" fmla="*/ 283 h 1474"/>
                  <a:gd name="T70" fmla="*/ 57 w 1020"/>
                  <a:gd name="T71" fmla="*/ 397 h 1474"/>
                  <a:gd name="T72" fmla="*/ 113 w 1020"/>
                  <a:gd name="T73" fmla="*/ 397 h 1474"/>
                  <a:gd name="T74" fmla="*/ 113 w 1020"/>
                  <a:gd name="T75" fmla="*/ 453 h 1474"/>
                  <a:gd name="T76" fmla="*/ 170 w 1020"/>
                  <a:gd name="T77" fmla="*/ 453 h 1474"/>
                  <a:gd name="T78" fmla="*/ 170 w 1020"/>
                  <a:gd name="T79" fmla="*/ 510 h 1474"/>
                  <a:gd name="T80" fmla="*/ 227 w 1020"/>
                  <a:gd name="T81" fmla="*/ 510 h 1474"/>
                  <a:gd name="T82" fmla="*/ 227 w 1020"/>
                  <a:gd name="T83" fmla="*/ 567 h 1474"/>
                  <a:gd name="T84" fmla="*/ 340 w 1020"/>
                  <a:gd name="T85" fmla="*/ 567 h 1474"/>
                  <a:gd name="T86" fmla="*/ 340 w 1020"/>
                  <a:gd name="T87" fmla="*/ 737 h 1474"/>
                  <a:gd name="T88" fmla="*/ 283 w 1020"/>
                  <a:gd name="T89" fmla="*/ 737 h 1474"/>
                  <a:gd name="T90" fmla="*/ 283 w 1020"/>
                  <a:gd name="T91" fmla="*/ 794 h 1474"/>
                  <a:gd name="T92" fmla="*/ 340 w 1020"/>
                  <a:gd name="T93" fmla="*/ 794 h 1474"/>
                  <a:gd name="T94" fmla="*/ 340 w 1020"/>
                  <a:gd name="T95" fmla="*/ 964 h 1474"/>
                  <a:gd name="T96" fmla="*/ 567 w 1020"/>
                  <a:gd name="T97" fmla="*/ 964 h 1474"/>
                  <a:gd name="T98" fmla="*/ 567 w 1020"/>
                  <a:gd name="T99" fmla="*/ 1191 h 1474"/>
                  <a:gd name="T100" fmla="*/ 340 w 1020"/>
                  <a:gd name="T101" fmla="*/ 1191 h 1474"/>
                  <a:gd name="T102" fmla="*/ 340 w 1020"/>
                  <a:gd name="T103" fmla="*/ 1247 h 1474"/>
                  <a:gd name="T104" fmla="*/ 227 w 1020"/>
                  <a:gd name="T105" fmla="*/ 1247 h 1474"/>
                  <a:gd name="T106" fmla="*/ 227 w 1020"/>
                  <a:gd name="T107" fmla="*/ 1304 h 1474"/>
                  <a:gd name="T108" fmla="*/ 283 w 1020"/>
                  <a:gd name="T109" fmla="*/ 1304 h 1474"/>
                  <a:gd name="T110" fmla="*/ 283 w 1020"/>
                  <a:gd name="T111" fmla="*/ 1417 h 1474"/>
                  <a:gd name="T112" fmla="*/ 340 w 1020"/>
                  <a:gd name="T113" fmla="*/ 1417 h 1474"/>
                  <a:gd name="T114" fmla="*/ 340 w 1020"/>
                  <a:gd name="T115" fmla="*/ 1474 h 1474"/>
                  <a:gd name="T116" fmla="*/ 907 w 1020"/>
                  <a:gd name="T117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20" h="1474">
                    <a:moveTo>
                      <a:pt x="907" y="1474"/>
                    </a:moveTo>
                    <a:lnTo>
                      <a:pt x="907" y="1417"/>
                    </a:lnTo>
                    <a:lnTo>
                      <a:pt x="964" y="1417"/>
                    </a:lnTo>
                    <a:lnTo>
                      <a:pt x="964" y="1077"/>
                    </a:lnTo>
                    <a:lnTo>
                      <a:pt x="1020" y="1077"/>
                    </a:lnTo>
                    <a:lnTo>
                      <a:pt x="1020" y="964"/>
                    </a:lnTo>
                    <a:lnTo>
                      <a:pt x="964" y="964"/>
                    </a:lnTo>
                    <a:lnTo>
                      <a:pt x="964" y="680"/>
                    </a:lnTo>
                    <a:lnTo>
                      <a:pt x="907" y="680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453"/>
                    </a:lnTo>
                    <a:lnTo>
                      <a:pt x="907" y="453"/>
                    </a:lnTo>
                    <a:lnTo>
                      <a:pt x="907" y="397"/>
                    </a:lnTo>
                    <a:lnTo>
                      <a:pt x="794" y="397"/>
                    </a:lnTo>
                    <a:lnTo>
                      <a:pt x="794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510" y="283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283" y="113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794"/>
                    </a:lnTo>
                    <a:lnTo>
                      <a:pt x="340" y="794"/>
                    </a:lnTo>
                    <a:lnTo>
                      <a:pt x="340" y="964"/>
                    </a:lnTo>
                    <a:lnTo>
                      <a:pt x="567" y="964"/>
                    </a:lnTo>
                    <a:lnTo>
                      <a:pt x="567" y="1191"/>
                    </a:lnTo>
                    <a:lnTo>
                      <a:pt x="340" y="1191"/>
                    </a:lnTo>
                    <a:lnTo>
                      <a:pt x="340" y="1247"/>
                    </a:lnTo>
                    <a:lnTo>
                      <a:pt x="227" y="1247"/>
                    </a:lnTo>
                    <a:lnTo>
                      <a:pt x="227" y="1304"/>
                    </a:lnTo>
                    <a:lnTo>
                      <a:pt x="283" y="1304"/>
                    </a:lnTo>
                    <a:lnTo>
                      <a:pt x="283" y="1417"/>
                    </a:lnTo>
                    <a:lnTo>
                      <a:pt x="340" y="1417"/>
                    </a:lnTo>
                    <a:lnTo>
                      <a:pt x="340" y="1474"/>
                    </a:lnTo>
                    <a:lnTo>
                      <a:pt x="907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983" y="3805"/>
                <a:ext cx="964" cy="907"/>
              </a:xfrm>
              <a:custGeom>
                <a:avLst/>
                <a:gdLst>
                  <a:gd name="T0" fmla="*/ 964 w 964"/>
                  <a:gd name="T1" fmla="*/ 227 h 907"/>
                  <a:gd name="T2" fmla="*/ 964 w 964"/>
                  <a:gd name="T3" fmla="*/ 340 h 907"/>
                  <a:gd name="T4" fmla="*/ 850 w 964"/>
                  <a:gd name="T5" fmla="*/ 340 h 907"/>
                  <a:gd name="T6" fmla="*/ 850 w 964"/>
                  <a:gd name="T7" fmla="*/ 454 h 907"/>
                  <a:gd name="T8" fmla="*/ 794 w 964"/>
                  <a:gd name="T9" fmla="*/ 454 h 907"/>
                  <a:gd name="T10" fmla="*/ 794 w 964"/>
                  <a:gd name="T11" fmla="*/ 567 h 907"/>
                  <a:gd name="T12" fmla="*/ 907 w 964"/>
                  <a:gd name="T13" fmla="*/ 567 h 907"/>
                  <a:gd name="T14" fmla="*/ 907 w 964"/>
                  <a:gd name="T15" fmla="*/ 681 h 907"/>
                  <a:gd name="T16" fmla="*/ 850 w 964"/>
                  <a:gd name="T17" fmla="*/ 681 h 907"/>
                  <a:gd name="T18" fmla="*/ 850 w 964"/>
                  <a:gd name="T19" fmla="*/ 737 h 907"/>
                  <a:gd name="T20" fmla="*/ 680 w 964"/>
                  <a:gd name="T21" fmla="*/ 737 h 907"/>
                  <a:gd name="T22" fmla="*/ 680 w 964"/>
                  <a:gd name="T23" fmla="*/ 794 h 907"/>
                  <a:gd name="T24" fmla="*/ 623 w 964"/>
                  <a:gd name="T25" fmla="*/ 794 h 907"/>
                  <a:gd name="T26" fmla="*/ 623 w 964"/>
                  <a:gd name="T27" fmla="*/ 737 h 907"/>
                  <a:gd name="T28" fmla="*/ 510 w 964"/>
                  <a:gd name="T29" fmla="*/ 737 h 907"/>
                  <a:gd name="T30" fmla="*/ 510 w 964"/>
                  <a:gd name="T31" fmla="*/ 794 h 907"/>
                  <a:gd name="T32" fmla="*/ 453 w 964"/>
                  <a:gd name="T33" fmla="*/ 794 h 907"/>
                  <a:gd name="T34" fmla="*/ 453 w 964"/>
                  <a:gd name="T35" fmla="*/ 851 h 907"/>
                  <a:gd name="T36" fmla="*/ 397 w 964"/>
                  <a:gd name="T37" fmla="*/ 851 h 907"/>
                  <a:gd name="T38" fmla="*/ 397 w 964"/>
                  <a:gd name="T39" fmla="*/ 907 h 907"/>
                  <a:gd name="T40" fmla="*/ 340 w 964"/>
                  <a:gd name="T41" fmla="*/ 907 h 907"/>
                  <a:gd name="T42" fmla="*/ 340 w 964"/>
                  <a:gd name="T43" fmla="*/ 851 h 907"/>
                  <a:gd name="T44" fmla="*/ 283 w 964"/>
                  <a:gd name="T45" fmla="*/ 851 h 907"/>
                  <a:gd name="T46" fmla="*/ 283 w 964"/>
                  <a:gd name="T47" fmla="*/ 737 h 907"/>
                  <a:gd name="T48" fmla="*/ 227 w 964"/>
                  <a:gd name="T49" fmla="*/ 737 h 907"/>
                  <a:gd name="T50" fmla="*/ 227 w 964"/>
                  <a:gd name="T51" fmla="*/ 567 h 907"/>
                  <a:gd name="T52" fmla="*/ 170 w 964"/>
                  <a:gd name="T53" fmla="*/ 567 h 907"/>
                  <a:gd name="T54" fmla="*/ 170 w 964"/>
                  <a:gd name="T55" fmla="*/ 340 h 907"/>
                  <a:gd name="T56" fmla="*/ 0 w 964"/>
                  <a:gd name="T57" fmla="*/ 340 h 907"/>
                  <a:gd name="T58" fmla="*/ 0 w 964"/>
                  <a:gd name="T59" fmla="*/ 227 h 907"/>
                  <a:gd name="T60" fmla="*/ 56 w 964"/>
                  <a:gd name="T61" fmla="*/ 227 h 907"/>
                  <a:gd name="T62" fmla="*/ 56 w 964"/>
                  <a:gd name="T63" fmla="*/ 114 h 907"/>
                  <a:gd name="T64" fmla="*/ 170 w 964"/>
                  <a:gd name="T65" fmla="*/ 114 h 907"/>
                  <a:gd name="T66" fmla="*/ 170 w 964"/>
                  <a:gd name="T67" fmla="*/ 57 h 907"/>
                  <a:gd name="T68" fmla="*/ 283 w 964"/>
                  <a:gd name="T69" fmla="*/ 57 h 907"/>
                  <a:gd name="T70" fmla="*/ 283 w 964"/>
                  <a:gd name="T71" fmla="*/ 0 h 907"/>
                  <a:gd name="T72" fmla="*/ 397 w 964"/>
                  <a:gd name="T73" fmla="*/ 0 h 907"/>
                  <a:gd name="T74" fmla="*/ 397 w 964"/>
                  <a:gd name="T75" fmla="*/ 57 h 907"/>
                  <a:gd name="T76" fmla="*/ 567 w 964"/>
                  <a:gd name="T77" fmla="*/ 57 h 907"/>
                  <a:gd name="T78" fmla="*/ 567 w 964"/>
                  <a:gd name="T79" fmla="*/ 114 h 907"/>
                  <a:gd name="T80" fmla="*/ 623 w 964"/>
                  <a:gd name="T81" fmla="*/ 114 h 907"/>
                  <a:gd name="T82" fmla="*/ 623 w 964"/>
                  <a:gd name="T83" fmla="*/ 170 h 907"/>
                  <a:gd name="T84" fmla="*/ 907 w 964"/>
                  <a:gd name="T85" fmla="*/ 170 h 907"/>
                  <a:gd name="T86" fmla="*/ 907 w 964"/>
                  <a:gd name="T87" fmla="*/ 227 h 907"/>
                  <a:gd name="T88" fmla="*/ 964 w 964"/>
                  <a:gd name="T89" fmla="*/ 22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907">
                    <a:moveTo>
                      <a:pt x="964" y="227"/>
                    </a:moveTo>
                    <a:lnTo>
                      <a:pt x="964" y="340"/>
                    </a:lnTo>
                    <a:lnTo>
                      <a:pt x="850" y="340"/>
                    </a:lnTo>
                    <a:lnTo>
                      <a:pt x="850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681"/>
                    </a:lnTo>
                    <a:lnTo>
                      <a:pt x="850" y="681"/>
                    </a:lnTo>
                    <a:lnTo>
                      <a:pt x="850" y="737"/>
                    </a:lnTo>
                    <a:lnTo>
                      <a:pt x="680" y="737"/>
                    </a:lnTo>
                    <a:lnTo>
                      <a:pt x="680" y="794"/>
                    </a:lnTo>
                    <a:lnTo>
                      <a:pt x="623" y="794"/>
                    </a:lnTo>
                    <a:lnTo>
                      <a:pt x="623" y="737"/>
                    </a:lnTo>
                    <a:lnTo>
                      <a:pt x="510" y="737"/>
                    </a:lnTo>
                    <a:lnTo>
                      <a:pt x="510" y="794"/>
                    </a:lnTo>
                    <a:lnTo>
                      <a:pt x="453" y="794"/>
                    </a:lnTo>
                    <a:lnTo>
                      <a:pt x="453" y="851"/>
                    </a:lnTo>
                    <a:lnTo>
                      <a:pt x="397" y="851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851"/>
                    </a:lnTo>
                    <a:lnTo>
                      <a:pt x="283" y="851"/>
                    </a:lnTo>
                    <a:lnTo>
                      <a:pt x="283" y="737"/>
                    </a:lnTo>
                    <a:lnTo>
                      <a:pt x="227" y="737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3" y="114"/>
                    </a:lnTo>
                    <a:lnTo>
                      <a:pt x="623" y="170"/>
                    </a:lnTo>
                    <a:lnTo>
                      <a:pt x="907" y="170"/>
                    </a:lnTo>
                    <a:lnTo>
                      <a:pt x="907" y="227"/>
                    </a:lnTo>
                    <a:lnTo>
                      <a:pt x="96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76" y="2671"/>
                <a:ext cx="2041" cy="1361"/>
              </a:xfrm>
              <a:custGeom>
                <a:avLst/>
                <a:gdLst>
                  <a:gd name="T0" fmla="*/ 1701 w 2041"/>
                  <a:gd name="T1" fmla="*/ 567 h 1361"/>
                  <a:gd name="T2" fmla="*/ 1474 w 2041"/>
                  <a:gd name="T3" fmla="*/ 624 h 1361"/>
                  <a:gd name="T4" fmla="*/ 1360 w 2041"/>
                  <a:gd name="T5" fmla="*/ 567 h 1361"/>
                  <a:gd name="T6" fmla="*/ 1077 w 2041"/>
                  <a:gd name="T7" fmla="*/ 510 h 1361"/>
                  <a:gd name="T8" fmla="*/ 907 w 2041"/>
                  <a:gd name="T9" fmla="*/ 567 h 1361"/>
                  <a:gd name="T10" fmla="*/ 850 w 2041"/>
                  <a:gd name="T11" fmla="*/ 510 h 1361"/>
                  <a:gd name="T12" fmla="*/ 793 w 2041"/>
                  <a:gd name="T13" fmla="*/ 397 h 1361"/>
                  <a:gd name="T14" fmla="*/ 737 w 2041"/>
                  <a:gd name="T15" fmla="*/ 340 h 1361"/>
                  <a:gd name="T16" fmla="*/ 623 w 2041"/>
                  <a:gd name="T17" fmla="*/ 284 h 1361"/>
                  <a:gd name="T18" fmla="*/ 567 w 2041"/>
                  <a:gd name="T19" fmla="*/ 227 h 1361"/>
                  <a:gd name="T20" fmla="*/ 510 w 2041"/>
                  <a:gd name="T21" fmla="*/ 170 h 1361"/>
                  <a:gd name="T22" fmla="*/ 396 w 2041"/>
                  <a:gd name="T23" fmla="*/ 114 h 1361"/>
                  <a:gd name="T24" fmla="*/ 340 w 2041"/>
                  <a:gd name="T25" fmla="*/ 57 h 1361"/>
                  <a:gd name="T26" fmla="*/ 226 w 2041"/>
                  <a:gd name="T27" fmla="*/ 0 h 1361"/>
                  <a:gd name="T28" fmla="*/ 170 w 2041"/>
                  <a:gd name="T29" fmla="*/ 57 h 1361"/>
                  <a:gd name="T30" fmla="*/ 113 w 2041"/>
                  <a:gd name="T31" fmla="*/ 114 h 1361"/>
                  <a:gd name="T32" fmla="*/ 0 w 2041"/>
                  <a:gd name="T33" fmla="*/ 170 h 1361"/>
                  <a:gd name="T34" fmla="*/ 56 w 2041"/>
                  <a:gd name="T35" fmla="*/ 284 h 1361"/>
                  <a:gd name="T36" fmla="*/ 113 w 2041"/>
                  <a:gd name="T37" fmla="*/ 340 h 1361"/>
                  <a:gd name="T38" fmla="*/ 170 w 2041"/>
                  <a:gd name="T39" fmla="*/ 624 h 1361"/>
                  <a:gd name="T40" fmla="*/ 226 w 2041"/>
                  <a:gd name="T41" fmla="*/ 737 h 1361"/>
                  <a:gd name="T42" fmla="*/ 340 w 2041"/>
                  <a:gd name="T43" fmla="*/ 794 h 1361"/>
                  <a:gd name="T44" fmla="*/ 510 w 2041"/>
                  <a:gd name="T45" fmla="*/ 737 h 1361"/>
                  <a:gd name="T46" fmla="*/ 850 w 2041"/>
                  <a:gd name="T47" fmla="*/ 794 h 1361"/>
                  <a:gd name="T48" fmla="*/ 1020 w 2041"/>
                  <a:gd name="T49" fmla="*/ 1077 h 1361"/>
                  <a:gd name="T50" fmla="*/ 1190 w 2041"/>
                  <a:gd name="T51" fmla="*/ 1191 h 1361"/>
                  <a:gd name="T52" fmla="*/ 1304 w 2041"/>
                  <a:gd name="T53" fmla="*/ 1134 h 1361"/>
                  <a:gd name="T54" fmla="*/ 1474 w 2041"/>
                  <a:gd name="T55" fmla="*/ 1191 h 1361"/>
                  <a:gd name="T56" fmla="*/ 1530 w 2041"/>
                  <a:gd name="T57" fmla="*/ 1248 h 1361"/>
                  <a:gd name="T58" fmla="*/ 1814 w 2041"/>
                  <a:gd name="T59" fmla="*/ 1304 h 1361"/>
                  <a:gd name="T60" fmla="*/ 1927 w 2041"/>
                  <a:gd name="T61" fmla="*/ 1361 h 1361"/>
                  <a:gd name="T62" fmla="*/ 1984 w 2041"/>
                  <a:gd name="T63" fmla="*/ 1304 h 1361"/>
                  <a:gd name="T64" fmla="*/ 2041 w 2041"/>
                  <a:gd name="T65" fmla="*/ 1191 h 1361"/>
                  <a:gd name="T66" fmla="*/ 1984 w 2041"/>
                  <a:gd name="T67" fmla="*/ 79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41" h="1361">
                    <a:moveTo>
                      <a:pt x="1984" y="567"/>
                    </a:moveTo>
                    <a:lnTo>
                      <a:pt x="1701" y="567"/>
                    </a:lnTo>
                    <a:lnTo>
                      <a:pt x="1701" y="624"/>
                    </a:lnTo>
                    <a:lnTo>
                      <a:pt x="1474" y="624"/>
                    </a:lnTo>
                    <a:lnTo>
                      <a:pt x="1474" y="567"/>
                    </a:lnTo>
                    <a:lnTo>
                      <a:pt x="1360" y="567"/>
                    </a:lnTo>
                    <a:lnTo>
                      <a:pt x="1360" y="510"/>
                    </a:lnTo>
                    <a:lnTo>
                      <a:pt x="1077" y="510"/>
                    </a:lnTo>
                    <a:lnTo>
                      <a:pt x="1077" y="567"/>
                    </a:lnTo>
                    <a:lnTo>
                      <a:pt x="907" y="56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50" y="397"/>
                    </a:lnTo>
                    <a:lnTo>
                      <a:pt x="793" y="397"/>
                    </a:lnTo>
                    <a:lnTo>
                      <a:pt x="793" y="340"/>
                    </a:lnTo>
                    <a:lnTo>
                      <a:pt x="737" y="340"/>
                    </a:lnTo>
                    <a:lnTo>
                      <a:pt x="737" y="284"/>
                    </a:lnTo>
                    <a:lnTo>
                      <a:pt x="623" y="284"/>
                    </a:lnTo>
                    <a:lnTo>
                      <a:pt x="623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114"/>
                    </a:lnTo>
                    <a:lnTo>
                      <a:pt x="396" y="114"/>
                    </a:lnTo>
                    <a:lnTo>
                      <a:pt x="396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737"/>
                    </a:lnTo>
                    <a:lnTo>
                      <a:pt x="226" y="737"/>
                    </a:lnTo>
                    <a:lnTo>
                      <a:pt x="226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510" y="737"/>
                    </a:lnTo>
                    <a:lnTo>
                      <a:pt x="510" y="794"/>
                    </a:lnTo>
                    <a:lnTo>
                      <a:pt x="850" y="794"/>
                    </a:lnTo>
                    <a:lnTo>
                      <a:pt x="850" y="1077"/>
                    </a:lnTo>
                    <a:lnTo>
                      <a:pt x="1020" y="1077"/>
                    </a:lnTo>
                    <a:lnTo>
                      <a:pt x="1020" y="1191"/>
                    </a:lnTo>
                    <a:lnTo>
                      <a:pt x="1190" y="1191"/>
                    </a:lnTo>
                    <a:lnTo>
                      <a:pt x="1190" y="1134"/>
                    </a:lnTo>
                    <a:lnTo>
                      <a:pt x="1304" y="1134"/>
                    </a:lnTo>
                    <a:lnTo>
                      <a:pt x="1304" y="1191"/>
                    </a:lnTo>
                    <a:lnTo>
                      <a:pt x="1474" y="1191"/>
                    </a:lnTo>
                    <a:lnTo>
                      <a:pt x="1474" y="1248"/>
                    </a:lnTo>
                    <a:lnTo>
                      <a:pt x="1530" y="1248"/>
                    </a:lnTo>
                    <a:lnTo>
                      <a:pt x="1530" y="1304"/>
                    </a:lnTo>
                    <a:lnTo>
                      <a:pt x="1814" y="1304"/>
                    </a:lnTo>
                    <a:lnTo>
                      <a:pt x="1814" y="1361"/>
                    </a:lnTo>
                    <a:lnTo>
                      <a:pt x="1927" y="1361"/>
                    </a:lnTo>
                    <a:lnTo>
                      <a:pt x="1927" y="1304"/>
                    </a:lnTo>
                    <a:lnTo>
                      <a:pt x="1984" y="1304"/>
                    </a:lnTo>
                    <a:lnTo>
                      <a:pt x="1984" y="1191"/>
                    </a:lnTo>
                    <a:lnTo>
                      <a:pt x="2041" y="1191"/>
                    </a:lnTo>
                    <a:lnTo>
                      <a:pt x="2041" y="794"/>
                    </a:lnTo>
                    <a:lnTo>
                      <a:pt x="1984" y="794"/>
                    </a:lnTo>
                    <a:lnTo>
                      <a:pt x="198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813" y="2501"/>
                <a:ext cx="1360" cy="794"/>
              </a:xfrm>
              <a:custGeom>
                <a:avLst/>
                <a:gdLst>
                  <a:gd name="T0" fmla="*/ 170 w 1360"/>
                  <a:gd name="T1" fmla="*/ 454 h 794"/>
                  <a:gd name="T2" fmla="*/ 0 w 1360"/>
                  <a:gd name="T3" fmla="*/ 454 h 794"/>
                  <a:gd name="T4" fmla="*/ 0 w 1360"/>
                  <a:gd name="T5" fmla="*/ 510 h 794"/>
                  <a:gd name="T6" fmla="*/ 56 w 1360"/>
                  <a:gd name="T7" fmla="*/ 510 h 794"/>
                  <a:gd name="T8" fmla="*/ 56 w 1360"/>
                  <a:gd name="T9" fmla="*/ 567 h 794"/>
                  <a:gd name="T10" fmla="*/ 113 w 1360"/>
                  <a:gd name="T11" fmla="*/ 567 h 794"/>
                  <a:gd name="T12" fmla="*/ 113 w 1360"/>
                  <a:gd name="T13" fmla="*/ 680 h 794"/>
                  <a:gd name="T14" fmla="*/ 170 w 1360"/>
                  <a:gd name="T15" fmla="*/ 680 h 794"/>
                  <a:gd name="T16" fmla="*/ 170 w 1360"/>
                  <a:gd name="T17" fmla="*/ 737 h 794"/>
                  <a:gd name="T18" fmla="*/ 340 w 1360"/>
                  <a:gd name="T19" fmla="*/ 737 h 794"/>
                  <a:gd name="T20" fmla="*/ 340 w 1360"/>
                  <a:gd name="T21" fmla="*/ 680 h 794"/>
                  <a:gd name="T22" fmla="*/ 623 w 1360"/>
                  <a:gd name="T23" fmla="*/ 680 h 794"/>
                  <a:gd name="T24" fmla="*/ 623 w 1360"/>
                  <a:gd name="T25" fmla="*/ 737 h 794"/>
                  <a:gd name="T26" fmla="*/ 737 w 1360"/>
                  <a:gd name="T27" fmla="*/ 737 h 794"/>
                  <a:gd name="T28" fmla="*/ 737 w 1360"/>
                  <a:gd name="T29" fmla="*/ 794 h 794"/>
                  <a:gd name="T30" fmla="*/ 964 w 1360"/>
                  <a:gd name="T31" fmla="*/ 794 h 794"/>
                  <a:gd name="T32" fmla="*/ 964 w 1360"/>
                  <a:gd name="T33" fmla="*/ 737 h 794"/>
                  <a:gd name="T34" fmla="*/ 1134 w 1360"/>
                  <a:gd name="T35" fmla="*/ 737 h 794"/>
                  <a:gd name="T36" fmla="*/ 1134 w 1360"/>
                  <a:gd name="T37" fmla="*/ 624 h 794"/>
                  <a:gd name="T38" fmla="*/ 1077 w 1360"/>
                  <a:gd name="T39" fmla="*/ 624 h 794"/>
                  <a:gd name="T40" fmla="*/ 1077 w 1360"/>
                  <a:gd name="T41" fmla="*/ 397 h 794"/>
                  <a:gd name="T42" fmla="*/ 1247 w 1360"/>
                  <a:gd name="T43" fmla="*/ 397 h 794"/>
                  <a:gd name="T44" fmla="*/ 1247 w 1360"/>
                  <a:gd name="T45" fmla="*/ 340 h 794"/>
                  <a:gd name="T46" fmla="*/ 1304 w 1360"/>
                  <a:gd name="T47" fmla="*/ 340 h 794"/>
                  <a:gd name="T48" fmla="*/ 1304 w 1360"/>
                  <a:gd name="T49" fmla="*/ 170 h 794"/>
                  <a:gd name="T50" fmla="*/ 1360 w 1360"/>
                  <a:gd name="T51" fmla="*/ 170 h 794"/>
                  <a:gd name="T52" fmla="*/ 1360 w 1360"/>
                  <a:gd name="T53" fmla="*/ 0 h 794"/>
                  <a:gd name="T54" fmla="*/ 1190 w 1360"/>
                  <a:gd name="T55" fmla="*/ 0 h 794"/>
                  <a:gd name="T56" fmla="*/ 1190 w 1360"/>
                  <a:gd name="T57" fmla="*/ 57 h 794"/>
                  <a:gd name="T58" fmla="*/ 1134 w 1360"/>
                  <a:gd name="T59" fmla="*/ 57 h 794"/>
                  <a:gd name="T60" fmla="*/ 1134 w 1360"/>
                  <a:gd name="T61" fmla="*/ 113 h 794"/>
                  <a:gd name="T62" fmla="*/ 1077 w 1360"/>
                  <a:gd name="T63" fmla="*/ 113 h 794"/>
                  <a:gd name="T64" fmla="*/ 1077 w 1360"/>
                  <a:gd name="T65" fmla="*/ 170 h 794"/>
                  <a:gd name="T66" fmla="*/ 1020 w 1360"/>
                  <a:gd name="T67" fmla="*/ 170 h 794"/>
                  <a:gd name="T68" fmla="*/ 1020 w 1360"/>
                  <a:gd name="T69" fmla="*/ 227 h 794"/>
                  <a:gd name="T70" fmla="*/ 907 w 1360"/>
                  <a:gd name="T71" fmla="*/ 227 h 794"/>
                  <a:gd name="T72" fmla="*/ 907 w 1360"/>
                  <a:gd name="T73" fmla="*/ 113 h 794"/>
                  <a:gd name="T74" fmla="*/ 850 w 1360"/>
                  <a:gd name="T75" fmla="*/ 113 h 794"/>
                  <a:gd name="T76" fmla="*/ 850 w 1360"/>
                  <a:gd name="T77" fmla="*/ 57 h 794"/>
                  <a:gd name="T78" fmla="*/ 793 w 1360"/>
                  <a:gd name="T79" fmla="*/ 57 h 794"/>
                  <a:gd name="T80" fmla="*/ 793 w 1360"/>
                  <a:gd name="T81" fmla="*/ 0 h 794"/>
                  <a:gd name="T82" fmla="*/ 453 w 1360"/>
                  <a:gd name="T83" fmla="*/ 0 h 794"/>
                  <a:gd name="T84" fmla="*/ 453 w 1360"/>
                  <a:gd name="T85" fmla="*/ 170 h 794"/>
                  <a:gd name="T86" fmla="*/ 283 w 1360"/>
                  <a:gd name="T87" fmla="*/ 170 h 794"/>
                  <a:gd name="T88" fmla="*/ 283 w 1360"/>
                  <a:gd name="T89" fmla="*/ 284 h 794"/>
                  <a:gd name="T90" fmla="*/ 226 w 1360"/>
                  <a:gd name="T91" fmla="*/ 284 h 794"/>
                  <a:gd name="T92" fmla="*/ 226 w 1360"/>
                  <a:gd name="T93" fmla="*/ 397 h 794"/>
                  <a:gd name="T94" fmla="*/ 170 w 1360"/>
                  <a:gd name="T95" fmla="*/ 397 h 794"/>
                  <a:gd name="T96" fmla="*/ 170 w 1360"/>
                  <a:gd name="T97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60" h="794">
                    <a:moveTo>
                      <a:pt x="170" y="454"/>
                    </a:moveTo>
                    <a:lnTo>
                      <a:pt x="0" y="454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340" y="737"/>
                    </a:lnTo>
                    <a:lnTo>
                      <a:pt x="340" y="680"/>
                    </a:lnTo>
                    <a:lnTo>
                      <a:pt x="623" y="680"/>
                    </a:lnTo>
                    <a:lnTo>
                      <a:pt x="623" y="73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1134" y="737"/>
                    </a:lnTo>
                    <a:lnTo>
                      <a:pt x="1134" y="624"/>
                    </a:lnTo>
                    <a:lnTo>
                      <a:pt x="1077" y="624"/>
                    </a:lnTo>
                    <a:lnTo>
                      <a:pt x="1077" y="397"/>
                    </a:lnTo>
                    <a:lnTo>
                      <a:pt x="1247" y="397"/>
                    </a:lnTo>
                    <a:lnTo>
                      <a:pt x="1247" y="340"/>
                    </a:lnTo>
                    <a:lnTo>
                      <a:pt x="1304" y="340"/>
                    </a:lnTo>
                    <a:lnTo>
                      <a:pt x="1304" y="170"/>
                    </a:lnTo>
                    <a:lnTo>
                      <a:pt x="1360" y="170"/>
                    </a:lnTo>
                    <a:lnTo>
                      <a:pt x="1360" y="0"/>
                    </a:lnTo>
                    <a:lnTo>
                      <a:pt x="1190" y="0"/>
                    </a:lnTo>
                    <a:lnTo>
                      <a:pt x="1190" y="57"/>
                    </a:lnTo>
                    <a:lnTo>
                      <a:pt x="1134" y="57"/>
                    </a:lnTo>
                    <a:lnTo>
                      <a:pt x="1134" y="113"/>
                    </a:lnTo>
                    <a:lnTo>
                      <a:pt x="1077" y="113"/>
                    </a:lnTo>
                    <a:lnTo>
                      <a:pt x="1077" y="170"/>
                    </a:lnTo>
                    <a:lnTo>
                      <a:pt x="1020" y="170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113"/>
                    </a:lnTo>
                    <a:lnTo>
                      <a:pt x="850" y="113"/>
                    </a:lnTo>
                    <a:lnTo>
                      <a:pt x="850" y="57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453" y="0"/>
                    </a:lnTo>
                    <a:lnTo>
                      <a:pt x="453" y="170"/>
                    </a:lnTo>
                    <a:lnTo>
                      <a:pt x="283" y="170"/>
                    </a:lnTo>
                    <a:lnTo>
                      <a:pt x="283" y="284"/>
                    </a:lnTo>
                    <a:lnTo>
                      <a:pt x="226" y="284"/>
                    </a:lnTo>
                    <a:lnTo>
                      <a:pt x="226" y="397"/>
                    </a:lnTo>
                    <a:lnTo>
                      <a:pt x="170" y="397"/>
                    </a:lnTo>
                    <a:lnTo>
                      <a:pt x="17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132" y="970"/>
                <a:ext cx="2665" cy="1985"/>
              </a:xfrm>
              <a:custGeom>
                <a:avLst/>
                <a:gdLst>
                  <a:gd name="T0" fmla="*/ 2608 w 2665"/>
                  <a:gd name="T1" fmla="*/ 851 h 1985"/>
                  <a:gd name="T2" fmla="*/ 2552 w 2665"/>
                  <a:gd name="T3" fmla="*/ 964 h 1985"/>
                  <a:gd name="T4" fmla="*/ 2438 w 2665"/>
                  <a:gd name="T5" fmla="*/ 1021 h 1985"/>
                  <a:gd name="T6" fmla="*/ 2268 w 2665"/>
                  <a:gd name="T7" fmla="*/ 1248 h 1985"/>
                  <a:gd name="T8" fmla="*/ 2155 w 2665"/>
                  <a:gd name="T9" fmla="*/ 1304 h 1985"/>
                  <a:gd name="T10" fmla="*/ 2041 w 2665"/>
                  <a:gd name="T11" fmla="*/ 1304 h 1985"/>
                  <a:gd name="T12" fmla="*/ 1871 w 2665"/>
                  <a:gd name="T13" fmla="*/ 1531 h 1985"/>
                  <a:gd name="T14" fmla="*/ 1815 w 2665"/>
                  <a:gd name="T15" fmla="*/ 1644 h 1985"/>
                  <a:gd name="T16" fmla="*/ 1701 w 2665"/>
                  <a:gd name="T17" fmla="*/ 1701 h 1985"/>
                  <a:gd name="T18" fmla="*/ 1588 w 2665"/>
                  <a:gd name="T19" fmla="*/ 1644 h 1985"/>
                  <a:gd name="T20" fmla="*/ 1474 w 2665"/>
                  <a:gd name="T21" fmla="*/ 1588 h 1985"/>
                  <a:gd name="T22" fmla="*/ 1134 w 2665"/>
                  <a:gd name="T23" fmla="*/ 1701 h 1985"/>
                  <a:gd name="T24" fmla="*/ 907 w 2665"/>
                  <a:gd name="T25" fmla="*/ 1815 h 1985"/>
                  <a:gd name="T26" fmla="*/ 851 w 2665"/>
                  <a:gd name="T27" fmla="*/ 1985 h 1985"/>
                  <a:gd name="T28" fmla="*/ 511 w 2665"/>
                  <a:gd name="T29" fmla="*/ 1928 h 1985"/>
                  <a:gd name="T30" fmla="*/ 454 w 2665"/>
                  <a:gd name="T31" fmla="*/ 1815 h 1985"/>
                  <a:gd name="T32" fmla="*/ 284 w 2665"/>
                  <a:gd name="T33" fmla="*/ 1758 h 1985"/>
                  <a:gd name="T34" fmla="*/ 227 w 2665"/>
                  <a:gd name="T35" fmla="*/ 1531 h 1985"/>
                  <a:gd name="T36" fmla="*/ 57 w 2665"/>
                  <a:gd name="T37" fmla="*/ 1474 h 1985"/>
                  <a:gd name="T38" fmla="*/ 0 w 2665"/>
                  <a:gd name="T39" fmla="*/ 1248 h 1985"/>
                  <a:gd name="T40" fmla="*/ 114 w 2665"/>
                  <a:gd name="T41" fmla="*/ 1191 h 1985"/>
                  <a:gd name="T42" fmla="*/ 170 w 2665"/>
                  <a:gd name="T43" fmla="*/ 907 h 1985"/>
                  <a:gd name="T44" fmla="*/ 284 w 2665"/>
                  <a:gd name="T45" fmla="*/ 794 h 1985"/>
                  <a:gd name="T46" fmla="*/ 454 w 2665"/>
                  <a:gd name="T47" fmla="*/ 737 h 1985"/>
                  <a:gd name="T48" fmla="*/ 567 w 2665"/>
                  <a:gd name="T49" fmla="*/ 794 h 1985"/>
                  <a:gd name="T50" fmla="*/ 624 w 2665"/>
                  <a:gd name="T51" fmla="*/ 794 h 1985"/>
                  <a:gd name="T52" fmla="*/ 681 w 2665"/>
                  <a:gd name="T53" fmla="*/ 681 h 1985"/>
                  <a:gd name="T54" fmla="*/ 794 w 2665"/>
                  <a:gd name="T55" fmla="*/ 567 h 1985"/>
                  <a:gd name="T56" fmla="*/ 851 w 2665"/>
                  <a:gd name="T57" fmla="*/ 454 h 1985"/>
                  <a:gd name="T58" fmla="*/ 964 w 2665"/>
                  <a:gd name="T59" fmla="*/ 340 h 1985"/>
                  <a:gd name="T60" fmla="*/ 1021 w 2665"/>
                  <a:gd name="T61" fmla="*/ 114 h 1985"/>
                  <a:gd name="T62" fmla="*/ 1304 w 2665"/>
                  <a:gd name="T63" fmla="*/ 0 h 1985"/>
                  <a:gd name="T64" fmla="*/ 1418 w 2665"/>
                  <a:gd name="T65" fmla="*/ 114 h 1985"/>
                  <a:gd name="T66" fmla="*/ 1645 w 2665"/>
                  <a:gd name="T67" fmla="*/ 170 h 1985"/>
                  <a:gd name="T68" fmla="*/ 1588 w 2665"/>
                  <a:gd name="T69" fmla="*/ 454 h 1985"/>
                  <a:gd name="T70" fmla="*/ 1758 w 2665"/>
                  <a:gd name="T71" fmla="*/ 510 h 1985"/>
                  <a:gd name="T72" fmla="*/ 1871 w 2665"/>
                  <a:gd name="T73" fmla="*/ 454 h 1985"/>
                  <a:gd name="T74" fmla="*/ 2098 w 2665"/>
                  <a:gd name="T75" fmla="*/ 397 h 1985"/>
                  <a:gd name="T76" fmla="*/ 2212 w 2665"/>
                  <a:gd name="T77" fmla="*/ 397 h 1985"/>
                  <a:gd name="T78" fmla="*/ 2438 w 2665"/>
                  <a:gd name="T79" fmla="*/ 454 h 1985"/>
                  <a:gd name="T80" fmla="*/ 2495 w 2665"/>
                  <a:gd name="T81" fmla="*/ 454 h 1985"/>
                  <a:gd name="T82" fmla="*/ 2552 w 2665"/>
                  <a:gd name="T83" fmla="*/ 567 h 1985"/>
                  <a:gd name="T84" fmla="*/ 2608 w 2665"/>
                  <a:gd name="T85" fmla="*/ 737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65" h="1985">
                    <a:moveTo>
                      <a:pt x="2665" y="737"/>
                    </a:moveTo>
                    <a:lnTo>
                      <a:pt x="2665" y="851"/>
                    </a:lnTo>
                    <a:lnTo>
                      <a:pt x="2608" y="851"/>
                    </a:lnTo>
                    <a:lnTo>
                      <a:pt x="2608" y="907"/>
                    </a:lnTo>
                    <a:lnTo>
                      <a:pt x="2552" y="907"/>
                    </a:lnTo>
                    <a:lnTo>
                      <a:pt x="2552" y="964"/>
                    </a:lnTo>
                    <a:lnTo>
                      <a:pt x="2495" y="964"/>
                    </a:lnTo>
                    <a:lnTo>
                      <a:pt x="2495" y="1021"/>
                    </a:lnTo>
                    <a:lnTo>
                      <a:pt x="2438" y="1021"/>
                    </a:lnTo>
                    <a:lnTo>
                      <a:pt x="2438" y="1077"/>
                    </a:lnTo>
                    <a:lnTo>
                      <a:pt x="2268" y="1077"/>
                    </a:lnTo>
                    <a:lnTo>
                      <a:pt x="2268" y="1248"/>
                    </a:lnTo>
                    <a:lnTo>
                      <a:pt x="2212" y="1248"/>
                    </a:lnTo>
                    <a:lnTo>
                      <a:pt x="2212" y="1304"/>
                    </a:lnTo>
                    <a:lnTo>
                      <a:pt x="2155" y="1304"/>
                    </a:lnTo>
                    <a:lnTo>
                      <a:pt x="2155" y="1248"/>
                    </a:lnTo>
                    <a:lnTo>
                      <a:pt x="2041" y="1248"/>
                    </a:lnTo>
                    <a:lnTo>
                      <a:pt x="2041" y="1304"/>
                    </a:lnTo>
                    <a:lnTo>
                      <a:pt x="1985" y="1304"/>
                    </a:lnTo>
                    <a:lnTo>
                      <a:pt x="1985" y="1531"/>
                    </a:lnTo>
                    <a:lnTo>
                      <a:pt x="1871" y="1531"/>
                    </a:lnTo>
                    <a:lnTo>
                      <a:pt x="1871" y="1588"/>
                    </a:lnTo>
                    <a:lnTo>
                      <a:pt x="1815" y="1588"/>
                    </a:lnTo>
                    <a:lnTo>
                      <a:pt x="1815" y="1644"/>
                    </a:lnTo>
                    <a:lnTo>
                      <a:pt x="1758" y="1644"/>
                    </a:lnTo>
                    <a:lnTo>
                      <a:pt x="1758" y="1701"/>
                    </a:lnTo>
                    <a:lnTo>
                      <a:pt x="1701" y="1701"/>
                    </a:lnTo>
                    <a:lnTo>
                      <a:pt x="1701" y="1758"/>
                    </a:lnTo>
                    <a:lnTo>
                      <a:pt x="1588" y="1758"/>
                    </a:lnTo>
                    <a:lnTo>
                      <a:pt x="1588" y="1644"/>
                    </a:lnTo>
                    <a:lnTo>
                      <a:pt x="1531" y="1644"/>
                    </a:lnTo>
                    <a:lnTo>
                      <a:pt x="1531" y="1588"/>
                    </a:lnTo>
                    <a:lnTo>
                      <a:pt x="1474" y="1588"/>
                    </a:lnTo>
                    <a:lnTo>
                      <a:pt x="1474" y="1531"/>
                    </a:lnTo>
                    <a:lnTo>
                      <a:pt x="1134" y="1531"/>
                    </a:lnTo>
                    <a:lnTo>
                      <a:pt x="1134" y="1701"/>
                    </a:lnTo>
                    <a:lnTo>
                      <a:pt x="964" y="1701"/>
                    </a:lnTo>
                    <a:lnTo>
                      <a:pt x="964" y="1815"/>
                    </a:lnTo>
                    <a:lnTo>
                      <a:pt x="907" y="1815"/>
                    </a:lnTo>
                    <a:lnTo>
                      <a:pt x="907" y="1928"/>
                    </a:lnTo>
                    <a:lnTo>
                      <a:pt x="851" y="1928"/>
                    </a:lnTo>
                    <a:lnTo>
                      <a:pt x="851" y="1985"/>
                    </a:lnTo>
                    <a:lnTo>
                      <a:pt x="567" y="1985"/>
                    </a:lnTo>
                    <a:lnTo>
                      <a:pt x="567" y="1928"/>
                    </a:lnTo>
                    <a:lnTo>
                      <a:pt x="511" y="1928"/>
                    </a:lnTo>
                    <a:lnTo>
                      <a:pt x="511" y="1871"/>
                    </a:lnTo>
                    <a:lnTo>
                      <a:pt x="454" y="1871"/>
                    </a:lnTo>
                    <a:lnTo>
                      <a:pt x="454" y="1815"/>
                    </a:lnTo>
                    <a:lnTo>
                      <a:pt x="340" y="1815"/>
                    </a:lnTo>
                    <a:lnTo>
                      <a:pt x="340" y="1758"/>
                    </a:lnTo>
                    <a:lnTo>
                      <a:pt x="284" y="1758"/>
                    </a:lnTo>
                    <a:lnTo>
                      <a:pt x="284" y="1588"/>
                    </a:lnTo>
                    <a:lnTo>
                      <a:pt x="227" y="1588"/>
                    </a:lnTo>
                    <a:lnTo>
                      <a:pt x="227" y="1531"/>
                    </a:lnTo>
                    <a:lnTo>
                      <a:pt x="170" y="1531"/>
                    </a:lnTo>
                    <a:lnTo>
                      <a:pt x="170" y="1474"/>
                    </a:lnTo>
                    <a:lnTo>
                      <a:pt x="57" y="1474"/>
                    </a:lnTo>
                    <a:lnTo>
                      <a:pt x="57" y="1418"/>
                    </a:lnTo>
                    <a:lnTo>
                      <a:pt x="0" y="1418"/>
                    </a:lnTo>
                    <a:lnTo>
                      <a:pt x="0" y="1248"/>
                    </a:lnTo>
                    <a:lnTo>
                      <a:pt x="57" y="1248"/>
                    </a:lnTo>
                    <a:lnTo>
                      <a:pt x="57" y="1191"/>
                    </a:lnTo>
                    <a:lnTo>
                      <a:pt x="114" y="1191"/>
                    </a:lnTo>
                    <a:lnTo>
                      <a:pt x="114" y="1021"/>
                    </a:lnTo>
                    <a:lnTo>
                      <a:pt x="170" y="1021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84" y="681"/>
                    </a:lnTo>
                    <a:lnTo>
                      <a:pt x="454" y="681"/>
                    </a:lnTo>
                    <a:lnTo>
                      <a:pt x="454" y="737"/>
                    </a:lnTo>
                    <a:lnTo>
                      <a:pt x="511" y="737"/>
                    </a:lnTo>
                    <a:lnTo>
                      <a:pt x="511" y="794"/>
                    </a:lnTo>
                    <a:lnTo>
                      <a:pt x="567" y="794"/>
                    </a:lnTo>
                    <a:lnTo>
                      <a:pt x="567" y="851"/>
                    </a:lnTo>
                    <a:lnTo>
                      <a:pt x="624" y="851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737"/>
                    </a:lnTo>
                    <a:lnTo>
                      <a:pt x="681" y="681"/>
                    </a:lnTo>
                    <a:lnTo>
                      <a:pt x="737" y="681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510"/>
                    </a:lnTo>
                    <a:lnTo>
                      <a:pt x="851" y="510"/>
                    </a:lnTo>
                    <a:lnTo>
                      <a:pt x="851" y="454"/>
                    </a:lnTo>
                    <a:lnTo>
                      <a:pt x="907" y="454"/>
                    </a:lnTo>
                    <a:lnTo>
                      <a:pt x="907" y="340"/>
                    </a:lnTo>
                    <a:lnTo>
                      <a:pt x="964" y="340"/>
                    </a:lnTo>
                    <a:lnTo>
                      <a:pt x="964" y="227"/>
                    </a:lnTo>
                    <a:lnTo>
                      <a:pt x="1021" y="227"/>
                    </a:lnTo>
                    <a:lnTo>
                      <a:pt x="1021" y="114"/>
                    </a:lnTo>
                    <a:lnTo>
                      <a:pt x="1078" y="114"/>
                    </a:lnTo>
                    <a:lnTo>
                      <a:pt x="1078" y="0"/>
                    </a:lnTo>
                    <a:lnTo>
                      <a:pt x="1304" y="0"/>
                    </a:lnTo>
                    <a:lnTo>
                      <a:pt x="1304" y="57"/>
                    </a:lnTo>
                    <a:lnTo>
                      <a:pt x="1418" y="57"/>
                    </a:lnTo>
                    <a:lnTo>
                      <a:pt x="1418" y="114"/>
                    </a:lnTo>
                    <a:lnTo>
                      <a:pt x="1531" y="114"/>
                    </a:lnTo>
                    <a:lnTo>
                      <a:pt x="1531" y="170"/>
                    </a:lnTo>
                    <a:lnTo>
                      <a:pt x="1645" y="170"/>
                    </a:lnTo>
                    <a:lnTo>
                      <a:pt x="1645" y="340"/>
                    </a:lnTo>
                    <a:lnTo>
                      <a:pt x="1588" y="340"/>
                    </a:lnTo>
                    <a:lnTo>
                      <a:pt x="1588" y="454"/>
                    </a:lnTo>
                    <a:lnTo>
                      <a:pt x="1645" y="454"/>
                    </a:lnTo>
                    <a:lnTo>
                      <a:pt x="1645" y="510"/>
                    </a:lnTo>
                    <a:lnTo>
                      <a:pt x="1758" y="510"/>
                    </a:lnTo>
                    <a:lnTo>
                      <a:pt x="1758" y="567"/>
                    </a:lnTo>
                    <a:lnTo>
                      <a:pt x="1871" y="567"/>
                    </a:lnTo>
                    <a:lnTo>
                      <a:pt x="1871" y="454"/>
                    </a:lnTo>
                    <a:lnTo>
                      <a:pt x="1928" y="454"/>
                    </a:lnTo>
                    <a:lnTo>
                      <a:pt x="1928" y="397"/>
                    </a:lnTo>
                    <a:lnTo>
                      <a:pt x="2098" y="397"/>
                    </a:lnTo>
                    <a:lnTo>
                      <a:pt x="2098" y="454"/>
                    </a:lnTo>
                    <a:lnTo>
                      <a:pt x="2212" y="454"/>
                    </a:lnTo>
                    <a:lnTo>
                      <a:pt x="2212" y="397"/>
                    </a:lnTo>
                    <a:lnTo>
                      <a:pt x="2325" y="397"/>
                    </a:lnTo>
                    <a:lnTo>
                      <a:pt x="2325" y="454"/>
                    </a:lnTo>
                    <a:lnTo>
                      <a:pt x="2438" y="454"/>
                    </a:lnTo>
                    <a:lnTo>
                      <a:pt x="2438" y="397"/>
                    </a:lnTo>
                    <a:lnTo>
                      <a:pt x="2495" y="397"/>
                    </a:lnTo>
                    <a:lnTo>
                      <a:pt x="2495" y="454"/>
                    </a:lnTo>
                    <a:lnTo>
                      <a:pt x="2608" y="454"/>
                    </a:lnTo>
                    <a:lnTo>
                      <a:pt x="2608" y="567"/>
                    </a:lnTo>
                    <a:lnTo>
                      <a:pt x="2552" y="567"/>
                    </a:lnTo>
                    <a:lnTo>
                      <a:pt x="2552" y="681"/>
                    </a:lnTo>
                    <a:lnTo>
                      <a:pt x="2608" y="681"/>
                    </a:lnTo>
                    <a:lnTo>
                      <a:pt x="2608" y="737"/>
                    </a:lnTo>
                    <a:lnTo>
                      <a:pt x="2665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4215" y="2444"/>
                <a:ext cx="964" cy="511"/>
              </a:xfrm>
              <a:custGeom>
                <a:avLst/>
                <a:gdLst>
                  <a:gd name="T0" fmla="*/ 850 w 964"/>
                  <a:gd name="T1" fmla="*/ 57 h 511"/>
                  <a:gd name="T2" fmla="*/ 850 w 964"/>
                  <a:gd name="T3" fmla="*/ 114 h 511"/>
                  <a:gd name="T4" fmla="*/ 907 w 964"/>
                  <a:gd name="T5" fmla="*/ 114 h 511"/>
                  <a:gd name="T6" fmla="*/ 907 w 964"/>
                  <a:gd name="T7" fmla="*/ 170 h 511"/>
                  <a:gd name="T8" fmla="*/ 964 w 964"/>
                  <a:gd name="T9" fmla="*/ 170 h 511"/>
                  <a:gd name="T10" fmla="*/ 964 w 964"/>
                  <a:gd name="T11" fmla="*/ 341 h 511"/>
                  <a:gd name="T12" fmla="*/ 907 w 964"/>
                  <a:gd name="T13" fmla="*/ 341 h 511"/>
                  <a:gd name="T14" fmla="*/ 907 w 964"/>
                  <a:gd name="T15" fmla="*/ 454 h 511"/>
                  <a:gd name="T16" fmla="*/ 850 w 964"/>
                  <a:gd name="T17" fmla="*/ 454 h 511"/>
                  <a:gd name="T18" fmla="*/ 850 w 964"/>
                  <a:gd name="T19" fmla="*/ 511 h 511"/>
                  <a:gd name="T20" fmla="*/ 737 w 964"/>
                  <a:gd name="T21" fmla="*/ 511 h 511"/>
                  <a:gd name="T22" fmla="*/ 737 w 964"/>
                  <a:gd name="T23" fmla="*/ 454 h 511"/>
                  <a:gd name="T24" fmla="*/ 680 w 964"/>
                  <a:gd name="T25" fmla="*/ 454 h 511"/>
                  <a:gd name="T26" fmla="*/ 680 w 964"/>
                  <a:gd name="T27" fmla="*/ 397 h 511"/>
                  <a:gd name="T28" fmla="*/ 623 w 964"/>
                  <a:gd name="T29" fmla="*/ 397 h 511"/>
                  <a:gd name="T30" fmla="*/ 623 w 964"/>
                  <a:gd name="T31" fmla="*/ 341 h 511"/>
                  <a:gd name="T32" fmla="*/ 567 w 964"/>
                  <a:gd name="T33" fmla="*/ 341 h 511"/>
                  <a:gd name="T34" fmla="*/ 567 w 964"/>
                  <a:gd name="T35" fmla="*/ 284 h 511"/>
                  <a:gd name="T36" fmla="*/ 170 w 964"/>
                  <a:gd name="T37" fmla="*/ 284 h 511"/>
                  <a:gd name="T38" fmla="*/ 170 w 964"/>
                  <a:gd name="T39" fmla="*/ 341 h 511"/>
                  <a:gd name="T40" fmla="*/ 0 w 964"/>
                  <a:gd name="T41" fmla="*/ 341 h 511"/>
                  <a:gd name="T42" fmla="*/ 0 w 964"/>
                  <a:gd name="T43" fmla="*/ 284 h 511"/>
                  <a:gd name="T44" fmla="*/ 56 w 964"/>
                  <a:gd name="T45" fmla="*/ 284 h 511"/>
                  <a:gd name="T46" fmla="*/ 56 w 964"/>
                  <a:gd name="T47" fmla="*/ 227 h 511"/>
                  <a:gd name="T48" fmla="*/ 113 w 964"/>
                  <a:gd name="T49" fmla="*/ 227 h 511"/>
                  <a:gd name="T50" fmla="*/ 113 w 964"/>
                  <a:gd name="T51" fmla="*/ 170 h 511"/>
                  <a:gd name="T52" fmla="*/ 170 w 964"/>
                  <a:gd name="T53" fmla="*/ 170 h 511"/>
                  <a:gd name="T54" fmla="*/ 170 w 964"/>
                  <a:gd name="T55" fmla="*/ 114 h 511"/>
                  <a:gd name="T56" fmla="*/ 397 w 964"/>
                  <a:gd name="T57" fmla="*/ 114 h 511"/>
                  <a:gd name="T58" fmla="*/ 397 w 964"/>
                  <a:gd name="T59" fmla="*/ 57 h 511"/>
                  <a:gd name="T60" fmla="*/ 453 w 964"/>
                  <a:gd name="T61" fmla="*/ 57 h 511"/>
                  <a:gd name="T62" fmla="*/ 453 w 964"/>
                  <a:gd name="T63" fmla="*/ 0 h 511"/>
                  <a:gd name="T64" fmla="*/ 623 w 964"/>
                  <a:gd name="T65" fmla="*/ 0 h 511"/>
                  <a:gd name="T66" fmla="*/ 623 w 964"/>
                  <a:gd name="T67" fmla="*/ 57 h 511"/>
                  <a:gd name="T68" fmla="*/ 850 w 964"/>
                  <a:gd name="T69" fmla="*/ 57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4" h="511">
                    <a:moveTo>
                      <a:pt x="850" y="57"/>
                    </a:moveTo>
                    <a:lnTo>
                      <a:pt x="850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341"/>
                    </a:lnTo>
                    <a:lnTo>
                      <a:pt x="907" y="341"/>
                    </a:lnTo>
                    <a:lnTo>
                      <a:pt x="907" y="454"/>
                    </a:lnTo>
                    <a:lnTo>
                      <a:pt x="850" y="454"/>
                    </a:lnTo>
                    <a:lnTo>
                      <a:pt x="850" y="511"/>
                    </a:lnTo>
                    <a:lnTo>
                      <a:pt x="737" y="511"/>
                    </a:lnTo>
                    <a:lnTo>
                      <a:pt x="737" y="454"/>
                    </a:lnTo>
                    <a:lnTo>
                      <a:pt x="680" y="454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341"/>
                    </a:lnTo>
                    <a:lnTo>
                      <a:pt x="567" y="341"/>
                    </a:lnTo>
                    <a:lnTo>
                      <a:pt x="567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0" y="341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623" y="0"/>
                    </a:lnTo>
                    <a:lnTo>
                      <a:pt x="623" y="57"/>
                    </a:lnTo>
                    <a:lnTo>
                      <a:pt x="85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4045" y="1877"/>
                <a:ext cx="1020" cy="851"/>
              </a:xfrm>
              <a:custGeom>
                <a:avLst/>
                <a:gdLst>
                  <a:gd name="T0" fmla="*/ 1020 w 1020"/>
                  <a:gd name="T1" fmla="*/ 624 h 851"/>
                  <a:gd name="T2" fmla="*/ 1020 w 1020"/>
                  <a:gd name="T3" fmla="*/ 454 h 851"/>
                  <a:gd name="T4" fmla="*/ 907 w 1020"/>
                  <a:gd name="T5" fmla="*/ 454 h 851"/>
                  <a:gd name="T6" fmla="*/ 907 w 1020"/>
                  <a:gd name="T7" fmla="*/ 170 h 851"/>
                  <a:gd name="T8" fmla="*/ 850 w 1020"/>
                  <a:gd name="T9" fmla="*/ 170 h 851"/>
                  <a:gd name="T10" fmla="*/ 850 w 1020"/>
                  <a:gd name="T11" fmla="*/ 114 h 851"/>
                  <a:gd name="T12" fmla="*/ 793 w 1020"/>
                  <a:gd name="T13" fmla="*/ 114 h 851"/>
                  <a:gd name="T14" fmla="*/ 793 w 1020"/>
                  <a:gd name="T15" fmla="*/ 0 h 851"/>
                  <a:gd name="T16" fmla="*/ 510 w 1020"/>
                  <a:gd name="T17" fmla="*/ 0 h 851"/>
                  <a:gd name="T18" fmla="*/ 510 w 1020"/>
                  <a:gd name="T19" fmla="*/ 57 h 851"/>
                  <a:gd name="T20" fmla="*/ 397 w 1020"/>
                  <a:gd name="T21" fmla="*/ 57 h 851"/>
                  <a:gd name="T22" fmla="*/ 397 w 1020"/>
                  <a:gd name="T23" fmla="*/ 0 h 851"/>
                  <a:gd name="T24" fmla="*/ 283 w 1020"/>
                  <a:gd name="T25" fmla="*/ 0 h 851"/>
                  <a:gd name="T26" fmla="*/ 283 w 1020"/>
                  <a:gd name="T27" fmla="*/ 57 h 851"/>
                  <a:gd name="T28" fmla="*/ 226 w 1020"/>
                  <a:gd name="T29" fmla="*/ 57 h 851"/>
                  <a:gd name="T30" fmla="*/ 226 w 1020"/>
                  <a:gd name="T31" fmla="*/ 170 h 851"/>
                  <a:gd name="T32" fmla="*/ 170 w 1020"/>
                  <a:gd name="T33" fmla="*/ 170 h 851"/>
                  <a:gd name="T34" fmla="*/ 170 w 1020"/>
                  <a:gd name="T35" fmla="*/ 397 h 851"/>
                  <a:gd name="T36" fmla="*/ 283 w 1020"/>
                  <a:gd name="T37" fmla="*/ 397 h 851"/>
                  <a:gd name="T38" fmla="*/ 283 w 1020"/>
                  <a:gd name="T39" fmla="*/ 511 h 851"/>
                  <a:gd name="T40" fmla="*/ 226 w 1020"/>
                  <a:gd name="T41" fmla="*/ 511 h 851"/>
                  <a:gd name="T42" fmla="*/ 226 w 1020"/>
                  <a:gd name="T43" fmla="*/ 567 h 851"/>
                  <a:gd name="T44" fmla="*/ 0 w 1020"/>
                  <a:gd name="T45" fmla="*/ 567 h 851"/>
                  <a:gd name="T46" fmla="*/ 0 w 1020"/>
                  <a:gd name="T47" fmla="*/ 737 h 851"/>
                  <a:gd name="T48" fmla="*/ 56 w 1020"/>
                  <a:gd name="T49" fmla="*/ 737 h 851"/>
                  <a:gd name="T50" fmla="*/ 56 w 1020"/>
                  <a:gd name="T51" fmla="*/ 794 h 851"/>
                  <a:gd name="T52" fmla="*/ 170 w 1020"/>
                  <a:gd name="T53" fmla="*/ 794 h 851"/>
                  <a:gd name="T54" fmla="*/ 170 w 1020"/>
                  <a:gd name="T55" fmla="*/ 851 h 851"/>
                  <a:gd name="T56" fmla="*/ 226 w 1020"/>
                  <a:gd name="T57" fmla="*/ 851 h 851"/>
                  <a:gd name="T58" fmla="*/ 226 w 1020"/>
                  <a:gd name="T59" fmla="*/ 794 h 851"/>
                  <a:gd name="T60" fmla="*/ 283 w 1020"/>
                  <a:gd name="T61" fmla="*/ 794 h 851"/>
                  <a:gd name="T62" fmla="*/ 283 w 1020"/>
                  <a:gd name="T63" fmla="*/ 737 h 851"/>
                  <a:gd name="T64" fmla="*/ 340 w 1020"/>
                  <a:gd name="T65" fmla="*/ 737 h 851"/>
                  <a:gd name="T66" fmla="*/ 340 w 1020"/>
                  <a:gd name="T67" fmla="*/ 681 h 851"/>
                  <a:gd name="T68" fmla="*/ 567 w 1020"/>
                  <a:gd name="T69" fmla="*/ 681 h 851"/>
                  <a:gd name="T70" fmla="*/ 567 w 1020"/>
                  <a:gd name="T71" fmla="*/ 624 h 851"/>
                  <a:gd name="T72" fmla="*/ 623 w 1020"/>
                  <a:gd name="T73" fmla="*/ 624 h 851"/>
                  <a:gd name="T74" fmla="*/ 623 w 1020"/>
                  <a:gd name="T75" fmla="*/ 567 h 851"/>
                  <a:gd name="T76" fmla="*/ 793 w 1020"/>
                  <a:gd name="T77" fmla="*/ 567 h 851"/>
                  <a:gd name="T78" fmla="*/ 793 w 1020"/>
                  <a:gd name="T79" fmla="*/ 624 h 851"/>
                  <a:gd name="T80" fmla="*/ 1020 w 1020"/>
                  <a:gd name="T81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20" h="851">
                    <a:moveTo>
                      <a:pt x="1020" y="624"/>
                    </a:moveTo>
                    <a:lnTo>
                      <a:pt x="1020" y="454"/>
                    </a:lnTo>
                    <a:lnTo>
                      <a:pt x="907" y="454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114"/>
                    </a:lnTo>
                    <a:lnTo>
                      <a:pt x="793" y="114"/>
                    </a:lnTo>
                    <a:lnTo>
                      <a:pt x="793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511"/>
                    </a:lnTo>
                    <a:lnTo>
                      <a:pt x="226" y="511"/>
                    </a:lnTo>
                    <a:lnTo>
                      <a:pt x="226" y="567"/>
                    </a:lnTo>
                    <a:lnTo>
                      <a:pt x="0" y="567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794"/>
                    </a:lnTo>
                    <a:lnTo>
                      <a:pt x="170" y="794"/>
                    </a:lnTo>
                    <a:lnTo>
                      <a:pt x="170" y="851"/>
                    </a:lnTo>
                    <a:lnTo>
                      <a:pt x="226" y="851"/>
                    </a:lnTo>
                    <a:lnTo>
                      <a:pt x="226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623" y="624"/>
                    </a:lnTo>
                    <a:lnTo>
                      <a:pt x="623" y="567"/>
                    </a:lnTo>
                    <a:lnTo>
                      <a:pt x="793" y="567"/>
                    </a:lnTo>
                    <a:lnTo>
                      <a:pt x="793" y="624"/>
                    </a:lnTo>
                    <a:lnTo>
                      <a:pt x="102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3308" y="1764"/>
                <a:ext cx="1020" cy="1984"/>
              </a:xfrm>
              <a:custGeom>
                <a:avLst/>
                <a:gdLst>
                  <a:gd name="T0" fmla="*/ 1020 w 1020"/>
                  <a:gd name="T1" fmla="*/ 57 h 1984"/>
                  <a:gd name="T2" fmla="*/ 1020 w 1020"/>
                  <a:gd name="T3" fmla="*/ 170 h 1984"/>
                  <a:gd name="T4" fmla="*/ 963 w 1020"/>
                  <a:gd name="T5" fmla="*/ 170 h 1984"/>
                  <a:gd name="T6" fmla="*/ 963 w 1020"/>
                  <a:gd name="T7" fmla="*/ 283 h 1984"/>
                  <a:gd name="T8" fmla="*/ 907 w 1020"/>
                  <a:gd name="T9" fmla="*/ 283 h 1984"/>
                  <a:gd name="T10" fmla="*/ 907 w 1020"/>
                  <a:gd name="T11" fmla="*/ 510 h 1984"/>
                  <a:gd name="T12" fmla="*/ 1020 w 1020"/>
                  <a:gd name="T13" fmla="*/ 510 h 1984"/>
                  <a:gd name="T14" fmla="*/ 1020 w 1020"/>
                  <a:gd name="T15" fmla="*/ 624 h 1984"/>
                  <a:gd name="T16" fmla="*/ 963 w 1020"/>
                  <a:gd name="T17" fmla="*/ 624 h 1984"/>
                  <a:gd name="T18" fmla="*/ 963 w 1020"/>
                  <a:gd name="T19" fmla="*/ 680 h 1984"/>
                  <a:gd name="T20" fmla="*/ 737 w 1020"/>
                  <a:gd name="T21" fmla="*/ 680 h 1984"/>
                  <a:gd name="T22" fmla="*/ 737 w 1020"/>
                  <a:gd name="T23" fmla="*/ 850 h 1984"/>
                  <a:gd name="T24" fmla="*/ 793 w 1020"/>
                  <a:gd name="T25" fmla="*/ 850 h 1984"/>
                  <a:gd name="T26" fmla="*/ 793 w 1020"/>
                  <a:gd name="T27" fmla="*/ 907 h 1984"/>
                  <a:gd name="T28" fmla="*/ 907 w 1020"/>
                  <a:gd name="T29" fmla="*/ 907 h 1984"/>
                  <a:gd name="T30" fmla="*/ 907 w 1020"/>
                  <a:gd name="T31" fmla="*/ 1021 h 1984"/>
                  <a:gd name="T32" fmla="*/ 963 w 1020"/>
                  <a:gd name="T33" fmla="*/ 1021 h 1984"/>
                  <a:gd name="T34" fmla="*/ 963 w 1020"/>
                  <a:gd name="T35" fmla="*/ 1417 h 1984"/>
                  <a:gd name="T36" fmla="*/ 907 w 1020"/>
                  <a:gd name="T37" fmla="*/ 1417 h 1984"/>
                  <a:gd name="T38" fmla="*/ 907 w 1020"/>
                  <a:gd name="T39" fmla="*/ 1474 h 1984"/>
                  <a:gd name="T40" fmla="*/ 850 w 1020"/>
                  <a:gd name="T41" fmla="*/ 1474 h 1984"/>
                  <a:gd name="T42" fmla="*/ 850 w 1020"/>
                  <a:gd name="T43" fmla="*/ 1531 h 1984"/>
                  <a:gd name="T44" fmla="*/ 907 w 1020"/>
                  <a:gd name="T45" fmla="*/ 1531 h 1984"/>
                  <a:gd name="T46" fmla="*/ 907 w 1020"/>
                  <a:gd name="T47" fmla="*/ 1644 h 1984"/>
                  <a:gd name="T48" fmla="*/ 850 w 1020"/>
                  <a:gd name="T49" fmla="*/ 1644 h 1984"/>
                  <a:gd name="T50" fmla="*/ 850 w 1020"/>
                  <a:gd name="T51" fmla="*/ 1758 h 1984"/>
                  <a:gd name="T52" fmla="*/ 793 w 1020"/>
                  <a:gd name="T53" fmla="*/ 1758 h 1984"/>
                  <a:gd name="T54" fmla="*/ 793 w 1020"/>
                  <a:gd name="T55" fmla="*/ 1814 h 1984"/>
                  <a:gd name="T56" fmla="*/ 680 w 1020"/>
                  <a:gd name="T57" fmla="*/ 1814 h 1984"/>
                  <a:gd name="T58" fmla="*/ 680 w 1020"/>
                  <a:gd name="T59" fmla="*/ 1871 h 1984"/>
                  <a:gd name="T60" fmla="*/ 453 w 1020"/>
                  <a:gd name="T61" fmla="*/ 1871 h 1984"/>
                  <a:gd name="T62" fmla="*/ 453 w 1020"/>
                  <a:gd name="T63" fmla="*/ 1984 h 1984"/>
                  <a:gd name="T64" fmla="*/ 396 w 1020"/>
                  <a:gd name="T65" fmla="*/ 1984 h 1984"/>
                  <a:gd name="T66" fmla="*/ 396 w 1020"/>
                  <a:gd name="T67" fmla="*/ 1871 h 1984"/>
                  <a:gd name="T68" fmla="*/ 283 w 1020"/>
                  <a:gd name="T69" fmla="*/ 1871 h 1984"/>
                  <a:gd name="T70" fmla="*/ 283 w 1020"/>
                  <a:gd name="T71" fmla="*/ 1758 h 1984"/>
                  <a:gd name="T72" fmla="*/ 113 w 1020"/>
                  <a:gd name="T73" fmla="*/ 1758 h 1984"/>
                  <a:gd name="T74" fmla="*/ 113 w 1020"/>
                  <a:gd name="T75" fmla="*/ 1701 h 1984"/>
                  <a:gd name="T76" fmla="*/ 56 w 1020"/>
                  <a:gd name="T77" fmla="*/ 1701 h 1984"/>
                  <a:gd name="T78" fmla="*/ 56 w 1020"/>
                  <a:gd name="T79" fmla="*/ 1531 h 1984"/>
                  <a:gd name="T80" fmla="*/ 0 w 1020"/>
                  <a:gd name="T81" fmla="*/ 1531 h 1984"/>
                  <a:gd name="T82" fmla="*/ 0 w 1020"/>
                  <a:gd name="T83" fmla="*/ 1417 h 1984"/>
                  <a:gd name="T84" fmla="*/ 56 w 1020"/>
                  <a:gd name="T85" fmla="*/ 1417 h 1984"/>
                  <a:gd name="T86" fmla="*/ 56 w 1020"/>
                  <a:gd name="T87" fmla="*/ 1191 h 1984"/>
                  <a:gd name="T88" fmla="*/ 0 w 1020"/>
                  <a:gd name="T89" fmla="*/ 1191 h 1984"/>
                  <a:gd name="T90" fmla="*/ 0 w 1020"/>
                  <a:gd name="T91" fmla="*/ 1134 h 1984"/>
                  <a:gd name="T92" fmla="*/ 56 w 1020"/>
                  <a:gd name="T93" fmla="*/ 1134 h 1984"/>
                  <a:gd name="T94" fmla="*/ 56 w 1020"/>
                  <a:gd name="T95" fmla="*/ 1021 h 1984"/>
                  <a:gd name="T96" fmla="*/ 113 w 1020"/>
                  <a:gd name="T97" fmla="*/ 1021 h 1984"/>
                  <a:gd name="T98" fmla="*/ 113 w 1020"/>
                  <a:gd name="T99" fmla="*/ 850 h 1984"/>
                  <a:gd name="T100" fmla="*/ 226 w 1020"/>
                  <a:gd name="T101" fmla="*/ 850 h 1984"/>
                  <a:gd name="T102" fmla="*/ 226 w 1020"/>
                  <a:gd name="T103" fmla="*/ 624 h 1984"/>
                  <a:gd name="T104" fmla="*/ 510 w 1020"/>
                  <a:gd name="T105" fmla="*/ 624 h 1984"/>
                  <a:gd name="T106" fmla="*/ 510 w 1020"/>
                  <a:gd name="T107" fmla="*/ 227 h 1984"/>
                  <a:gd name="T108" fmla="*/ 623 w 1020"/>
                  <a:gd name="T109" fmla="*/ 227 h 1984"/>
                  <a:gd name="T110" fmla="*/ 623 w 1020"/>
                  <a:gd name="T111" fmla="*/ 57 h 1984"/>
                  <a:gd name="T112" fmla="*/ 737 w 1020"/>
                  <a:gd name="T113" fmla="*/ 57 h 1984"/>
                  <a:gd name="T114" fmla="*/ 737 w 1020"/>
                  <a:gd name="T115" fmla="*/ 0 h 1984"/>
                  <a:gd name="T116" fmla="*/ 963 w 1020"/>
                  <a:gd name="T117" fmla="*/ 0 h 1984"/>
                  <a:gd name="T118" fmla="*/ 963 w 1020"/>
                  <a:gd name="T119" fmla="*/ 57 h 1984"/>
                  <a:gd name="T120" fmla="*/ 1020 w 1020"/>
                  <a:gd name="T121" fmla="*/ 57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20" h="1984">
                    <a:moveTo>
                      <a:pt x="1020" y="57"/>
                    </a:moveTo>
                    <a:lnTo>
                      <a:pt x="1020" y="170"/>
                    </a:lnTo>
                    <a:lnTo>
                      <a:pt x="963" y="170"/>
                    </a:lnTo>
                    <a:lnTo>
                      <a:pt x="963" y="283"/>
                    </a:lnTo>
                    <a:lnTo>
                      <a:pt x="907" y="283"/>
                    </a:lnTo>
                    <a:lnTo>
                      <a:pt x="907" y="510"/>
                    </a:lnTo>
                    <a:lnTo>
                      <a:pt x="1020" y="510"/>
                    </a:lnTo>
                    <a:lnTo>
                      <a:pt x="1020" y="624"/>
                    </a:lnTo>
                    <a:lnTo>
                      <a:pt x="963" y="624"/>
                    </a:lnTo>
                    <a:lnTo>
                      <a:pt x="963" y="680"/>
                    </a:lnTo>
                    <a:lnTo>
                      <a:pt x="737" y="680"/>
                    </a:lnTo>
                    <a:lnTo>
                      <a:pt x="737" y="850"/>
                    </a:lnTo>
                    <a:lnTo>
                      <a:pt x="793" y="850"/>
                    </a:lnTo>
                    <a:lnTo>
                      <a:pt x="793" y="907"/>
                    </a:lnTo>
                    <a:lnTo>
                      <a:pt x="907" y="907"/>
                    </a:lnTo>
                    <a:lnTo>
                      <a:pt x="907" y="1021"/>
                    </a:lnTo>
                    <a:lnTo>
                      <a:pt x="963" y="1021"/>
                    </a:lnTo>
                    <a:lnTo>
                      <a:pt x="963" y="1417"/>
                    </a:lnTo>
                    <a:lnTo>
                      <a:pt x="907" y="1417"/>
                    </a:lnTo>
                    <a:lnTo>
                      <a:pt x="907" y="1474"/>
                    </a:lnTo>
                    <a:lnTo>
                      <a:pt x="850" y="1474"/>
                    </a:lnTo>
                    <a:lnTo>
                      <a:pt x="850" y="1531"/>
                    </a:lnTo>
                    <a:lnTo>
                      <a:pt x="907" y="1531"/>
                    </a:lnTo>
                    <a:lnTo>
                      <a:pt x="907" y="1644"/>
                    </a:lnTo>
                    <a:lnTo>
                      <a:pt x="850" y="1644"/>
                    </a:lnTo>
                    <a:lnTo>
                      <a:pt x="850" y="1758"/>
                    </a:lnTo>
                    <a:lnTo>
                      <a:pt x="793" y="1758"/>
                    </a:lnTo>
                    <a:lnTo>
                      <a:pt x="793" y="1814"/>
                    </a:lnTo>
                    <a:lnTo>
                      <a:pt x="680" y="1814"/>
                    </a:lnTo>
                    <a:lnTo>
                      <a:pt x="680" y="1871"/>
                    </a:lnTo>
                    <a:lnTo>
                      <a:pt x="453" y="1871"/>
                    </a:lnTo>
                    <a:lnTo>
                      <a:pt x="453" y="1984"/>
                    </a:lnTo>
                    <a:lnTo>
                      <a:pt x="396" y="1984"/>
                    </a:lnTo>
                    <a:lnTo>
                      <a:pt x="396" y="1871"/>
                    </a:lnTo>
                    <a:lnTo>
                      <a:pt x="283" y="1871"/>
                    </a:lnTo>
                    <a:lnTo>
                      <a:pt x="283" y="1758"/>
                    </a:lnTo>
                    <a:lnTo>
                      <a:pt x="113" y="1758"/>
                    </a:lnTo>
                    <a:lnTo>
                      <a:pt x="113" y="1701"/>
                    </a:lnTo>
                    <a:lnTo>
                      <a:pt x="56" y="1701"/>
                    </a:lnTo>
                    <a:lnTo>
                      <a:pt x="56" y="1531"/>
                    </a:lnTo>
                    <a:lnTo>
                      <a:pt x="0" y="1531"/>
                    </a:lnTo>
                    <a:lnTo>
                      <a:pt x="0" y="1417"/>
                    </a:lnTo>
                    <a:lnTo>
                      <a:pt x="56" y="1417"/>
                    </a:lnTo>
                    <a:lnTo>
                      <a:pt x="56" y="1191"/>
                    </a:lnTo>
                    <a:lnTo>
                      <a:pt x="0" y="1191"/>
                    </a:lnTo>
                    <a:lnTo>
                      <a:pt x="0" y="1134"/>
                    </a:lnTo>
                    <a:lnTo>
                      <a:pt x="56" y="1134"/>
                    </a:lnTo>
                    <a:lnTo>
                      <a:pt x="56" y="1021"/>
                    </a:lnTo>
                    <a:lnTo>
                      <a:pt x="113" y="1021"/>
                    </a:lnTo>
                    <a:lnTo>
                      <a:pt x="113" y="850"/>
                    </a:lnTo>
                    <a:lnTo>
                      <a:pt x="226" y="850"/>
                    </a:lnTo>
                    <a:lnTo>
                      <a:pt x="226" y="624"/>
                    </a:lnTo>
                    <a:lnTo>
                      <a:pt x="510" y="624"/>
                    </a:lnTo>
                    <a:lnTo>
                      <a:pt x="510" y="227"/>
                    </a:lnTo>
                    <a:lnTo>
                      <a:pt x="623" y="227"/>
                    </a:lnTo>
                    <a:lnTo>
                      <a:pt x="623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963" y="0"/>
                    </a:lnTo>
                    <a:lnTo>
                      <a:pt x="963" y="57"/>
                    </a:lnTo>
                    <a:lnTo>
                      <a:pt x="102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2627" y="1424"/>
                <a:ext cx="1361" cy="1871"/>
              </a:xfrm>
              <a:custGeom>
                <a:avLst/>
                <a:gdLst>
                  <a:gd name="T0" fmla="*/ 1304 w 1361"/>
                  <a:gd name="T1" fmla="*/ 340 h 1871"/>
                  <a:gd name="T2" fmla="*/ 1248 w 1361"/>
                  <a:gd name="T3" fmla="*/ 283 h 1871"/>
                  <a:gd name="T4" fmla="*/ 1191 w 1361"/>
                  <a:gd name="T5" fmla="*/ 170 h 1871"/>
                  <a:gd name="T6" fmla="*/ 1077 w 1361"/>
                  <a:gd name="T7" fmla="*/ 113 h 1871"/>
                  <a:gd name="T8" fmla="*/ 794 w 1361"/>
                  <a:gd name="T9" fmla="*/ 56 h 1871"/>
                  <a:gd name="T10" fmla="*/ 681 w 1361"/>
                  <a:gd name="T11" fmla="*/ 0 h 1871"/>
                  <a:gd name="T12" fmla="*/ 624 w 1361"/>
                  <a:gd name="T13" fmla="*/ 56 h 1871"/>
                  <a:gd name="T14" fmla="*/ 567 w 1361"/>
                  <a:gd name="T15" fmla="*/ 113 h 1871"/>
                  <a:gd name="T16" fmla="*/ 454 w 1361"/>
                  <a:gd name="T17" fmla="*/ 283 h 1871"/>
                  <a:gd name="T18" fmla="*/ 340 w 1361"/>
                  <a:gd name="T19" fmla="*/ 340 h 1871"/>
                  <a:gd name="T20" fmla="*/ 284 w 1361"/>
                  <a:gd name="T21" fmla="*/ 397 h 1871"/>
                  <a:gd name="T22" fmla="*/ 227 w 1361"/>
                  <a:gd name="T23" fmla="*/ 623 h 1871"/>
                  <a:gd name="T24" fmla="*/ 284 w 1361"/>
                  <a:gd name="T25" fmla="*/ 680 h 1871"/>
                  <a:gd name="T26" fmla="*/ 227 w 1361"/>
                  <a:gd name="T27" fmla="*/ 850 h 1871"/>
                  <a:gd name="T28" fmla="*/ 113 w 1361"/>
                  <a:gd name="T29" fmla="*/ 907 h 1871"/>
                  <a:gd name="T30" fmla="*/ 170 w 1361"/>
                  <a:gd name="T31" fmla="*/ 964 h 1871"/>
                  <a:gd name="T32" fmla="*/ 113 w 1361"/>
                  <a:gd name="T33" fmla="*/ 1020 h 1871"/>
                  <a:gd name="T34" fmla="*/ 57 w 1361"/>
                  <a:gd name="T35" fmla="*/ 1134 h 1871"/>
                  <a:gd name="T36" fmla="*/ 0 w 1361"/>
                  <a:gd name="T37" fmla="*/ 1361 h 1871"/>
                  <a:gd name="T38" fmla="*/ 170 w 1361"/>
                  <a:gd name="T39" fmla="*/ 1417 h 1871"/>
                  <a:gd name="T40" fmla="*/ 227 w 1361"/>
                  <a:gd name="T41" fmla="*/ 1531 h 1871"/>
                  <a:gd name="T42" fmla="*/ 340 w 1361"/>
                  <a:gd name="T43" fmla="*/ 1644 h 1871"/>
                  <a:gd name="T44" fmla="*/ 397 w 1361"/>
                  <a:gd name="T45" fmla="*/ 1701 h 1871"/>
                  <a:gd name="T46" fmla="*/ 454 w 1361"/>
                  <a:gd name="T47" fmla="*/ 1757 h 1871"/>
                  <a:gd name="T48" fmla="*/ 681 w 1361"/>
                  <a:gd name="T49" fmla="*/ 1871 h 1871"/>
                  <a:gd name="T50" fmla="*/ 737 w 1361"/>
                  <a:gd name="T51" fmla="*/ 1757 h 1871"/>
                  <a:gd name="T52" fmla="*/ 681 w 1361"/>
                  <a:gd name="T53" fmla="*/ 1531 h 1871"/>
                  <a:gd name="T54" fmla="*/ 737 w 1361"/>
                  <a:gd name="T55" fmla="*/ 1474 h 1871"/>
                  <a:gd name="T56" fmla="*/ 794 w 1361"/>
                  <a:gd name="T57" fmla="*/ 1361 h 1871"/>
                  <a:gd name="T58" fmla="*/ 907 w 1361"/>
                  <a:gd name="T59" fmla="*/ 1190 h 1871"/>
                  <a:gd name="T60" fmla="*/ 1191 w 1361"/>
                  <a:gd name="T61" fmla="*/ 964 h 1871"/>
                  <a:gd name="T62" fmla="*/ 1304 w 1361"/>
                  <a:gd name="T63" fmla="*/ 567 h 1871"/>
                  <a:gd name="T64" fmla="*/ 1361 w 1361"/>
                  <a:gd name="T65" fmla="*/ 397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61" h="1871">
                    <a:moveTo>
                      <a:pt x="1361" y="340"/>
                    </a:moveTo>
                    <a:lnTo>
                      <a:pt x="1304" y="340"/>
                    </a:lnTo>
                    <a:lnTo>
                      <a:pt x="1304" y="283"/>
                    </a:lnTo>
                    <a:lnTo>
                      <a:pt x="1248" y="283"/>
                    </a:lnTo>
                    <a:lnTo>
                      <a:pt x="1248" y="170"/>
                    </a:lnTo>
                    <a:lnTo>
                      <a:pt x="1191" y="170"/>
                    </a:lnTo>
                    <a:lnTo>
                      <a:pt x="1191" y="113"/>
                    </a:lnTo>
                    <a:lnTo>
                      <a:pt x="1077" y="113"/>
                    </a:lnTo>
                    <a:lnTo>
                      <a:pt x="1077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681" y="0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84" y="397"/>
                    </a:lnTo>
                    <a:lnTo>
                      <a:pt x="284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113" y="907"/>
                    </a:lnTo>
                    <a:lnTo>
                      <a:pt x="113" y="964"/>
                    </a:lnTo>
                    <a:lnTo>
                      <a:pt x="170" y="964"/>
                    </a:lnTo>
                    <a:lnTo>
                      <a:pt x="170" y="1020"/>
                    </a:lnTo>
                    <a:lnTo>
                      <a:pt x="113" y="1020"/>
                    </a:lnTo>
                    <a:lnTo>
                      <a:pt x="113" y="1134"/>
                    </a:lnTo>
                    <a:lnTo>
                      <a:pt x="57" y="1134"/>
                    </a:lnTo>
                    <a:lnTo>
                      <a:pt x="57" y="1361"/>
                    </a:lnTo>
                    <a:lnTo>
                      <a:pt x="0" y="1361"/>
                    </a:lnTo>
                    <a:lnTo>
                      <a:pt x="0" y="1417"/>
                    </a:lnTo>
                    <a:lnTo>
                      <a:pt x="170" y="1417"/>
                    </a:lnTo>
                    <a:lnTo>
                      <a:pt x="170" y="1531"/>
                    </a:lnTo>
                    <a:lnTo>
                      <a:pt x="227" y="1531"/>
                    </a:lnTo>
                    <a:lnTo>
                      <a:pt x="227" y="1644"/>
                    </a:lnTo>
                    <a:lnTo>
                      <a:pt x="340" y="1644"/>
                    </a:lnTo>
                    <a:lnTo>
                      <a:pt x="340" y="1701"/>
                    </a:lnTo>
                    <a:lnTo>
                      <a:pt x="397" y="1701"/>
                    </a:lnTo>
                    <a:lnTo>
                      <a:pt x="397" y="1757"/>
                    </a:lnTo>
                    <a:lnTo>
                      <a:pt x="454" y="1757"/>
                    </a:lnTo>
                    <a:lnTo>
                      <a:pt x="454" y="1871"/>
                    </a:lnTo>
                    <a:lnTo>
                      <a:pt x="681" y="1871"/>
                    </a:lnTo>
                    <a:lnTo>
                      <a:pt x="681" y="1757"/>
                    </a:lnTo>
                    <a:lnTo>
                      <a:pt x="737" y="1757"/>
                    </a:lnTo>
                    <a:lnTo>
                      <a:pt x="737" y="1531"/>
                    </a:lnTo>
                    <a:lnTo>
                      <a:pt x="681" y="1531"/>
                    </a:lnTo>
                    <a:lnTo>
                      <a:pt x="681" y="1474"/>
                    </a:lnTo>
                    <a:lnTo>
                      <a:pt x="737" y="1474"/>
                    </a:lnTo>
                    <a:lnTo>
                      <a:pt x="737" y="1361"/>
                    </a:lnTo>
                    <a:lnTo>
                      <a:pt x="794" y="1361"/>
                    </a:lnTo>
                    <a:lnTo>
                      <a:pt x="794" y="1190"/>
                    </a:lnTo>
                    <a:lnTo>
                      <a:pt x="907" y="1190"/>
                    </a:lnTo>
                    <a:lnTo>
                      <a:pt x="907" y="964"/>
                    </a:lnTo>
                    <a:lnTo>
                      <a:pt x="1191" y="964"/>
                    </a:lnTo>
                    <a:lnTo>
                      <a:pt x="1191" y="567"/>
                    </a:lnTo>
                    <a:lnTo>
                      <a:pt x="1304" y="567"/>
                    </a:lnTo>
                    <a:lnTo>
                      <a:pt x="1304" y="397"/>
                    </a:lnTo>
                    <a:lnTo>
                      <a:pt x="1361" y="397"/>
                    </a:lnTo>
                    <a:lnTo>
                      <a:pt x="136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>
              <a:off x="1087877" y="3048099"/>
              <a:ext cx="8403672" cy="7263408"/>
              <a:chOff x="1087877" y="3048099"/>
              <a:chExt cx="8403672" cy="7263408"/>
            </a:xfrm>
          </p:grpSpPr>
          <p:sp>
            <p:nvSpPr>
              <p:cNvPr id="46" name="正方形/長方形 45"/>
              <p:cNvSpPr/>
              <p:nvPr/>
            </p:nvSpPr>
            <p:spPr>
              <a:xfrm>
                <a:off x="3585369" y="48245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甲府市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903501" y="338703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丹波山村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7285257" y="40521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小菅村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4370927" y="7012086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富士河口湖町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785360" y="8022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鳴沢村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528479" y="80863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山中湖村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6356570" y="74843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忍野村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816720" y="70836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道志村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6128190" y="6694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西桂町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180813" y="55936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1860868" y="65628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富士川町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2438302" y="10003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2678490" y="8043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身延町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087877" y="7570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早川町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894824" y="663575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市川三郷町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3404711" y="59754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中央市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706488" y="46547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甲州市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8563090" y="53657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上野原市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621213" y="5943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笛吹市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202427" y="4212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甲斐市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861918" y="30480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1522220" y="5444649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南アルプス市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953841" y="44672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韮崎市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939183" y="5269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4671438" y="35219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山梨市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6956071" y="66262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都留市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413949" y="802252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富士吉田市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650" y="1539875"/>
            <a:ext cx="9370899" cy="9540875"/>
            <a:chOff x="120650" y="1539875"/>
            <a:chExt cx="9370899" cy="9540875"/>
          </a:xfrm>
        </p:grpSpPr>
        <p:grpSp>
          <p:nvGrpSpPr>
            <p:cNvPr id="17570" name="Group 162"/>
            <p:cNvGrpSpPr>
              <a:grpSpLocks/>
            </p:cNvGrpSpPr>
            <p:nvPr/>
          </p:nvGrpSpPr>
          <p:grpSpPr bwMode="auto">
            <a:xfrm>
              <a:off x="120650" y="1539875"/>
              <a:ext cx="9359900" cy="9540875"/>
              <a:chOff x="76" y="970"/>
              <a:chExt cx="5896" cy="6010"/>
            </a:xfrm>
          </p:grpSpPr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1210" y="5393"/>
                <a:ext cx="1134" cy="1587"/>
              </a:xfrm>
              <a:custGeom>
                <a:avLst/>
                <a:gdLst>
                  <a:gd name="T0" fmla="*/ 1020 w 1134"/>
                  <a:gd name="T1" fmla="*/ 0 h 1587"/>
                  <a:gd name="T2" fmla="*/ 1020 w 1134"/>
                  <a:gd name="T3" fmla="*/ 340 h 1587"/>
                  <a:gd name="T4" fmla="*/ 1134 w 1134"/>
                  <a:gd name="T5" fmla="*/ 340 h 1587"/>
                  <a:gd name="T6" fmla="*/ 1134 w 1134"/>
                  <a:gd name="T7" fmla="*/ 453 h 1587"/>
                  <a:gd name="T8" fmla="*/ 1020 w 1134"/>
                  <a:gd name="T9" fmla="*/ 453 h 1587"/>
                  <a:gd name="T10" fmla="*/ 1020 w 1134"/>
                  <a:gd name="T11" fmla="*/ 1474 h 1587"/>
                  <a:gd name="T12" fmla="*/ 907 w 1134"/>
                  <a:gd name="T13" fmla="*/ 1474 h 1587"/>
                  <a:gd name="T14" fmla="*/ 907 w 1134"/>
                  <a:gd name="T15" fmla="*/ 1587 h 1587"/>
                  <a:gd name="T16" fmla="*/ 340 w 1134"/>
                  <a:gd name="T17" fmla="*/ 1587 h 1587"/>
                  <a:gd name="T18" fmla="*/ 340 w 1134"/>
                  <a:gd name="T19" fmla="*/ 1474 h 1587"/>
                  <a:gd name="T20" fmla="*/ 226 w 1134"/>
                  <a:gd name="T21" fmla="*/ 1474 h 1587"/>
                  <a:gd name="T22" fmla="*/ 226 w 1134"/>
                  <a:gd name="T23" fmla="*/ 1134 h 1587"/>
                  <a:gd name="T24" fmla="*/ 113 w 1134"/>
                  <a:gd name="T25" fmla="*/ 1134 h 1587"/>
                  <a:gd name="T26" fmla="*/ 113 w 1134"/>
                  <a:gd name="T27" fmla="*/ 907 h 1587"/>
                  <a:gd name="T28" fmla="*/ 0 w 1134"/>
                  <a:gd name="T29" fmla="*/ 907 h 1587"/>
                  <a:gd name="T30" fmla="*/ 0 w 1134"/>
                  <a:gd name="T31" fmla="*/ 680 h 1587"/>
                  <a:gd name="T32" fmla="*/ 340 w 1134"/>
                  <a:gd name="T33" fmla="*/ 680 h 1587"/>
                  <a:gd name="T34" fmla="*/ 340 w 1134"/>
                  <a:gd name="T35" fmla="*/ 567 h 1587"/>
                  <a:gd name="T36" fmla="*/ 793 w 1134"/>
                  <a:gd name="T37" fmla="*/ 567 h 1587"/>
                  <a:gd name="T38" fmla="*/ 793 w 1134"/>
                  <a:gd name="T39" fmla="*/ 227 h 1587"/>
                  <a:gd name="T40" fmla="*/ 907 w 1134"/>
                  <a:gd name="T41" fmla="*/ 227 h 1587"/>
                  <a:gd name="T42" fmla="*/ 907 w 1134"/>
                  <a:gd name="T43" fmla="*/ 0 h 1587"/>
                  <a:gd name="T44" fmla="*/ 1020 w 1134"/>
                  <a:gd name="T45" fmla="*/ 0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1587">
                    <a:moveTo>
                      <a:pt x="1020" y="0"/>
                    </a:moveTo>
                    <a:lnTo>
                      <a:pt x="1020" y="340"/>
                    </a:lnTo>
                    <a:lnTo>
                      <a:pt x="1134" y="340"/>
                    </a:lnTo>
                    <a:lnTo>
                      <a:pt x="1134" y="453"/>
                    </a:lnTo>
                    <a:lnTo>
                      <a:pt x="1020" y="453"/>
                    </a:lnTo>
                    <a:lnTo>
                      <a:pt x="1020" y="1474"/>
                    </a:lnTo>
                    <a:lnTo>
                      <a:pt x="907" y="1474"/>
                    </a:lnTo>
                    <a:lnTo>
                      <a:pt x="907" y="1587"/>
                    </a:lnTo>
                    <a:lnTo>
                      <a:pt x="340" y="1587"/>
                    </a:lnTo>
                    <a:lnTo>
                      <a:pt x="340" y="1474"/>
                    </a:lnTo>
                    <a:lnTo>
                      <a:pt x="226" y="1474"/>
                    </a:lnTo>
                    <a:lnTo>
                      <a:pt x="226" y="1134"/>
                    </a:lnTo>
                    <a:lnTo>
                      <a:pt x="113" y="113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793" y="567"/>
                    </a:lnTo>
                    <a:lnTo>
                      <a:pt x="793" y="227"/>
                    </a:lnTo>
                    <a:lnTo>
                      <a:pt x="907" y="227"/>
                    </a:lnTo>
                    <a:lnTo>
                      <a:pt x="907" y="0"/>
                    </a:lnTo>
                    <a:lnTo>
                      <a:pt x="102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1" name="Freeform 133"/>
              <p:cNvSpPr>
                <a:spLocks/>
              </p:cNvSpPr>
              <p:nvPr/>
            </p:nvSpPr>
            <p:spPr bwMode="auto">
              <a:xfrm>
                <a:off x="2230" y="1651"/>
                <a:ext cx="794" cy="2835"/>
              </a:xfrm>
              <a:custGeom>
                <a:avLst/>
                <a:gdLst>
                  <a:gd name="T0" fmla="*/ 567 w 794"/>
                  <a:gd name="T1" fmla="*/ 0 h 2835"/>
                  <a:gd name="T2" fmla="*/ 794 w 794"/>
                  <a:gd name="T3" fmla="*/ 0 h 2835"/>
                  <a:gd name="T4" fmla="*/ 794 w 794"/>
                  <a:gd name="T5" fmla="*/ 113 h 2835"/>
                  <a:gd name="T6" fmla="*/ 681 w 794"/>
                  <a:gd name="T7" fmla="*/ 113 h 2835"/>
                  <a:gd name="T8" fmla="*/ 681 w 794"/>
                  <a:gd name="T9" fmla="*/ 680 h 2835"/>
                  <a:gd name="T10" fmla="*/ 567 w 794"/>
                  <a:gd name="T11" fmla="*/ 680 h 2835"/>
                  <a:gd name="T12" fmla="*/ 567 w 794"/>
                  <a:gd name="T13" fmla="*/ 793 h 2835"/>
                  <a:gd name="T14" fmla="*/ 454 w 794"/>
                  <a:gd name="T15" fmla="*/ 793 h 2835"/>
                  <a:gd name="T16" fmla="*/ 454 w 794"/>
                  <a:gd name="T17" fmla="*/ 1134 h 2835"/>
                  <a:gd name="T18" fmla="*/ 567 w 794"/>
                  <a:gd name="T19" fmla="*/ 1134 h 2835"/>
                  <a:gd name="T20" fmla="*/ 567 w 794"/>
                  <a:gd name="T21" fmla="*/ 1701 h 2835"/>
                  <a:gd name="T22" fmla="*/ 681 w 794"/>
                  <a:gd name="T23" fmla="*/ 1701 h 2835"/>
                  <a:gd name="T24" fmla="*/ 681 w 794"/>
                  <a:gd name="T25" fmla="*/ 1814 h 2835"/>
                  <a:gd name="T26" fmla="*/ 454 w 794"/>
                  <a:gd name="T27" fmla="*/ 1814 h 2835"/>
                  <a:gd name="T28" fmla="*/ 454 w 794"/>
                  <a:gd name="T29" fmla="*/ 2041 h 2835"/>
                  <a:gd name="T30" fmla="*/ 567 w 794"/>
                  <a:gd name="T31" fmla="*/ 2041 h 2835"/>
                  <a:gd name="T32" fmla="*/ 567 w 794"/>
                  <a:gd name="T33" fmla="*/ 2154 h 2835"/>
                  <a:gd name="T34" fmla="*/ 454 w 794"/>
                  <a:gd name="T35" fmla="*/ 2154 h 2835"/>
                  <a:gd name="T36" fmla="*/ 454 w 794"/>
                  <a:gd name="T37" fmla="*/ 2268 h 2835"/>
                  <a:gd name="T38" fmla="*/ 567 w 794"/>
                  <a:gd name="T39" fmla="*/ 2268 h 2835"/>
                  <a:gd name="T40" fmla="*/ 567 w 794"/>
                  <a:gd name="T41" fmla="*/ 2608 h 2835"/>
                  <a:gd name="T42" fmla="*/ 794 w 794"/>
                  <a:gd name="T43" fmla="*/ 2608 h 2835"/>
                  <a:gd name="T44" fmla="*/ 794 w 794"/>
                  <a:gd name="T45" fmla="*/ 2835 h 2835"/>
                  <a:gd name="T46" fmla="*/ 454 w 794"/>
                  <a:gd name="T47" fmla="*/ 2835 h 2835"/>
                  <a:gd name="T48" fmla="*/ 454 w 794"/>
                  <a:gd name="T49" fmla="*/ 2721 h 2835"/>
                  <a:gd name="T50" fmla="*/ 340 w 794"/>
                  <a:gd name="T51" fmla="*/ 2721 h 2835"/>
                  <a:gd name="T52" fmla="*/ 340 w 794"/>
                  <a:gd name="T53" fmla="*/ 2381 h 2835"/>
                  <a:gd name="T54" fmla="*/ 227 w 794"/>
                  <a:gd name="T55" fmla="*/ 2381 h 2835"/>
                  <a:gd name="T56" fmla="*/ 227 w 794"/>
                  <a:gd name="T57" fmla="*/ 1927 h 2835"/>
                  <a:gd name="T58" fmla="*/ 114 w 794"/>
                  <a:gd name="T59" fmla="*/ 1927 h 2835"/>
                  <a:gd name="T60" fmla="*/ 114 w 794"/>
                  <a:gd name="T61" fmla="*/ 1814 h 2835"/>
                  <a:gd name="T62" fmla="*/ 0 w 794"/>
                  <a:gd name="T63" fmla="*/ 1814 h 2835"/>
                  <a:gd name="T64" fmla="*/ 0 w 794"/>
                  <a:gd name="T65" fmla="*/ 1247 h 2835"/>
                  <a:gd name="T66" fmla="*/ 114 w 794"/>
                  <a:gd name="T67" fmla="*/ 1247 h 2835"/>
                  <a:gd name="T68" fmla="*/ 114 w 794"/>
                  <a:gd name="T69" fmla="*/ 1134 h 2835"/>
                  <a:gd name="T70" fmla="*/ 227 w 794"/>
                  <a:gd name="T71" fmla="*/ 1134 h 2835"/>
                  <a:gd name="T72" fmla="*/ 227 w 794"/>
                  <a:gd name="T73" fmla="*/ 1020 h 2835"/>
                  <a:gd name="T74" fmla="*/ 114 w 794"/>
                  <a:gd name="T75" fmla="*/ 1020 h 2835"/>
                  <a:gd name="T76" fmla="*/ 114 w 794"/>
                  <a:gd name="T77" fmla="*/ 567 h 2835"/>
                  <a:gd name="T78" fmla="*/ 227 w 794"/>
                  <a:gd name="T79" fmla="*/ 567 h 2835"/>
                  <a:gd name="T80" fmla="*/ 227 w 794"/>
                  <a:gd name="T81" fmla="*/ 340 h 2835"/>
                  <a:gd name="T82" fmla="*/ 340 w 794"/>
                  <a:gd name="T83" fmla="*/ 340 h 2835"/>
                  <a:gd name="T84" fmla="*/ 340 w 794"/>
                  <a:gd name="T85" fmla="*/ 226 h 2835"/>
                  <a:gd name="T86" fmla="*/ 567 w 794"/>
                  <a:gd name="T87" fmla="*/ 226 h 2835"/>
                  <a:gd name="T88" fmla="*/ 567 w 794"/>
                  <a:gd name="T89" fmla="*/ 0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4" h="2835">
                    <a:moveTo>
                      <a:pt x="567" y="0"/>
                    </a:moveTo>
                    <a:lnTo>
                      <a:pt x="794" y="0"/>
                    </a:lnTo>
                    <a:lnTo>
                      <a:pt x="794" y="113"/>
                    </a:lnTo>
                    <a:lnTo>
                      <a:pt x="681" y="113"/>
                    </a:lnTo>
                    <a:lnTo>
                      <a:pt x="681" y="680"/>
                    </a:lnTo>
                    <a:lnTo>
                      <a:pt x="567" y="680"/>
                    </a:lnTo>
                    <a:lnTo>
                      <a:pt x="567" y="793"/>
                    </a:lnTo>
                    <a:lnTo>
                      <a:pt x="454" y="793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701"/>
                    </a:lnTo>
                    <a:lnTo>
                      <a:pt x="681" y="1701"/>
                    </a:lnTo>
                    <a:lnTo>
                      <a:pt x="681" y="1814"/>
                    </a:lnTo>
                    <a:lnTo>
                      <a:pt x="454" y="1814"/>
                    </a:lnTo>
                    <a:lnTo>
                      <a:pt x="454" y="2041"/>
                    </a:lnTo>
                    <a:lnTo>
                      <a:pt x="567" y="2041"/>
                    </a:lnTo>
                    <a:lnTo>
                      <a:pt x="567" y="2154"/>
                    </a:lnTo>
                    <a:lnTo>
                      <a:pt x="454" y="2154"/>
                    </a:lnTo>
                    <a:lnTo>
                      <a:pt x="454" y="2268"/>
                    </a:lnTo>
                    <a:lnTo>
                      <a:pt x="567" y="2268"/>
                    </a:lnTo>
                    <a:lnTo>
                      <a:pt x="567" y="2608"/>
                    </a:lnTo>
                    <a:lnTo>
                      <a:pt x="794" y="2608"/>
                    </a:lnTo>
                    <a:lnTo>
                      <a:pt x="794" y="2835"/>
                    </a:lnTo>
                    <a:lnTo>
                      <a:pt x="454" y="2835"/>
                    </a:lnTo>
                    <a:lnTo>
                      <a:pt x="454" y="2721"/>
                    </a:lnTo>
                    <a:lnTo>
                      <a:pt x="340" y="2721"/>
                    </a:lnTo>
                    <a:lnTo>
                      <a:pt x="340" y="2381"/>
                    </a:lnTo>
                    <a:lnTo>
                      <a:pt x="227" y="2381"/>
                    </a:lnTo>
                    <a:lnTo>
                      <a:pt x="227" y="1927"/>
                    </a:lnTo>
                    <a:lnTo>
                      <a:pt x="114" y="1927"/>
                    </a:lnTo>
                    <a:lnTo>
                      <a:pt x="114" y="1814"/>
                    </a:lnTo>
                    <a:lnTo>
                      <a:pt x="0" y="1814"/>
                    </a:lnTo>
                    <a:lnTo>
                      <a:pt x="0" y="1247"/>
                    </a:lnTo>
                    <a:lnTo>
                      <a:pt x="114" y="1247"/>
                    </a:lnTo>
                    <a:lnTo>
                      <a:pt x="114" y="1134"/>
                    </a:lnTo>
                    <a:lnTo>
                      <a:pt x="227" y="1134"/>
                    </a:lnTo>
                    <a:lnTo>
                      <a:pt x="227" y="1020"/>
                    </a:lnTo>
                    <a:lnTo>
                      <a:pt x="114" y="1020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567" y="226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189" y="970"/>
                <a:ext cx="2608" cy="1928"/>
              </a:xfrm>
              <a:custGeom>
                <a:avLst/>
                <a:gdLst>
                  <a:gd name="T0" fmla="*/ 2608 w 2608"/>
                  <a:gd name="T1" fmla="*/ 681 h 1928"/>
                  <a:gd name="T2" fmla="*/ 2608 w 2608"/>
                  <a:gd name="T3" fmla="*/ 907 h 1928"/>
                  <a:gd name="T4" fmla="*/ 2381 w 2608"/>
                  <a:gd name="T5" fmla="*/ 907 h 1928"/>
                  <a:gd name="T6" fmla="*/ 2381 w 2608"/>
                  <a:gd name="T7" fmla="*/ 1021 h 1928"/>
                  <a:gd name="T8" fmla="*/ 2268 w 2608"/>
                  <a:gd name="T9" fmla="*/ 1021 h 1928"/>
                  <a:gd name="T10" fmla="*/ 2268 w 2608"/>
                  <a:gd name="T11" fmla="*/ 1248 h 1928"/>
                  <a:gd name="T12" fmla="*/ 1928 w 2608"/>
                  <a:gd name="T13" fmla="*/ 1248 h 1928"/>
                  <a:gd name="T14" fmla="*/ 1928 w 2608"/>
                  <a:gd name="T15" fmla="*/ 1474 h 1928"/>
                  <a:gd name="T16" fmla="*/ 1928 w 2608"/>
                  <a:gd name="T17" fmla="*/ 1588 h 1928"/>
                  <a:gd name="T18" fmla="*/ 1701 w 2608"/>
                  <a:gd name="T19" fmla="*/ 1588 h 1928"/>
                  <a:gd name="T20" fmla="*/ 1701 w 2608"/>
                  <a:gd name="T21" fmla="*/ 1701 h 1928"/>
                  <a:gd name="T22" fmla="*/ 1474 w 2608"/>
                  <a:gd name="T23" fmla="*/ 1701 h 1928"/>
                  <a:gd name="T24" fmla="*/ 1474 w 2608"/>
                  <a:gd name="T25" fmla="*/ 1474 h 1928"/>
                  <a:gd name="T26" fmla="*/ 1361 w 2608"/>
                  <a:gd name="T27" fmla="*/ 1474 h 1928"/>
                  <a:gd name="T28" fmla="*/ 1361 w 2608"/>
                  <a:gd name="T29" fmla="*/ 1588 h 1928"/>
                  <a:gd name="T30" fmla="*/ 1247 w 2608"/>
                  <a:gd name="T31" fmla="*/ 1588 h 1928"/>
                  <a:gd name="T32" fmla="*/ 1247 w 2608"/>
                  <a:gd name="T33" fmla="*/ 1474 h 1928"/>
                  <a:gd name="T34" fmla="*/ 1134 w 2608"/>
                  <a:gd name="T35" fmla="*/ 1474 h 1928"/>
                  <a:gd name="T36" fmla="*/ 1134 w 2608"/>
                  <a:gd name="T37" fmla="*/ 1701 h 1928"/>
                  <a:gd name="T38" fmla="*/ 907 w 2608"/>
                  <a:gd name="T39" fmla="*/ 1701 h 1928"/>
                  <a:gd name="T40" fmla="*/ 907 w 2608"/>
                  <a:gd name="T41" fmla="*/ 1928 h 1928"/>
                  <a:gd name="T42" fmla="*/ 454 w 2608"/>
                  <a:gd name="T43" fmla="*/ 1928 h 1928"/>
                  <a:gd name="T44" fmla="*/ 454 w 2608"/>
                  <a:gd name="T45" fmla="*/ 1815 h 1928"/>
                  <a:gd name="T46" fmla="*/ 227 w 2608"/>
                  <a:gd name="T47" fmla="*/ 1815 h 1928"/>
                  <a:gd name="T48" fmla="*/ 227 w 2608"/>
                  <a:gd name="T49" fmla="*/ 1588 h 1928"/>
                  <a:gd name="T50" fmla="*/ 113 w 2608"/>
                  <a:gd name="T51" fmla="*/ 1588 h 1928"/>
                  <a:gd name="T52" fmla="*/ 113 w 2608"/>
                  <a:gd name="T53" fmla="*/ 1474 h 1928"/>
                  <a:gd name="T54" fmla="*/ 0 w 2608"/>
                  <a:gd name="T55" fmla="*/ 1474 h 1928"/>
                  <a:gd name="T56" fmla="*/ 0 w 2608"/>
                  <a:gd name="T57" fmla="*/ 1134 h 1928"/>
                  <a:gd name="T58" fmla="*/ 113 w 2608"/>
                  <a:gd name="T59" fmla="*/ 1134 h 1928"/>
                  <a:gd name="T60" fmla="*/ 113 w 2608"/>
                  <a:gd name="T61" fmla="*/ 794 h 1928"/>
                  <a:gd name="T62" fmla="*/ 227 w 2608"/>
                  <a:gd name="T63" fmla="*/ 794 h 1928"/>
                  <a:gd name="T64" fmla="*/ 227 w 2608"/>
                  <a:gd name="T65" fmla="*/ 681 h 1928"/>
                  <a:gd name="T66" fmla="*/ 454 w 2608"/>
                  <a:gd name="T67" fmla="*/ 681 h 1928"/>
                  <a:gd name="T68" fmla="*/ 454 w 2608"/>
                  <a:gd name="T69" fmla="*/ 794 h 1928"/>
                  <a:gd name="T70" fmla="*/ 680 w 2608"/>
                  <a:gd name="T71" fmla="*/ 794 h 1928"/>
                  <a:gd name="T72" fmla="*/ 680 w 2608"/>
                  <a:gd name="T73" fmla="*/ 567 h 1928"/>
                  <a:gd name="T74" fmla="*/ 794 w 2608"/>
                  <a:gd name="T75" fmla="*/ 567 h 1928"/>
                  <a:gd name="T76" fmla="*/ 794 w 2608"/>
                  <a:gd name="T77" fmla="*/ 454 h 1928"/>
                  <a:gd name="T78" fmla="*/ 907 w 2608"/>
                  <a:gd name="T79" fmla="*/ 454 h 1928"/>
                  <a:gd name="T80" fmla="*/ 907 w 2608"/>
                  <a:gd name="T81" fmla="*/ 114 h 1928"/>
                  <a:gd name="T82" fmla="*/ 1021 w 2608"/>
                  <a:gd name="T83" fmla="*/ 114 h 1928"/>
                  <a:gd name="T84" fmla="*/ 1021 w 2608"/>
                  <a:gd name="T85" fmla="*/ 0 h 1928"/>
                  <a:gd name="T86" fmla="*/ 1247 w 2608"/>
                  <a:gd name="T87" fmla="*/ 0 h 1928"/>
                  <a:gd name="T88" fmla="*/ 1247 w 2608"/>
                  <a:gd name="T89" fmla="*/ 114 h 1928"/>
                  <a:gd name="T90" fmla="*/ 1588 w 2608"/>
                  <a:gd name="T91" fmla="*/ 114 h 1928"/>
                  <a:gd name="T92" fmla="*/ 1588 w 2608"/>
                  <a:gd name="T93" fmla="*/ 567 h 1928"/>
                  <a:gd name="T94" fmla="*/ 1814 w 2608"/>
                  <a:gd name="T95" fmla="*/ 567 h 1928"/>
                  <a:gd name="T96" fmla="*/ 1814 w 2608"/>
                  <a:gd name="T97" fmla="*/ 454 h 1928"/>
                  <a:gd name="T98" fmla="*/ 2495 w 2608"/>
                  <a:gd name="T99" fmla="*/ 454 h 1928"/>
                  <a:gd name="T100" fmla="*/ 2495 w 2608"/>
                  <a:gd name="T101" fmla="*/ 681 h 1928"/>
                  <a:gd name="T102" fmla="*/ 2608 w 2608"/>
                  <a:gd name="T103" fmla="*/ 681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08" h="1928">
                    <a:moveTo>
                      <a:pt x="2608" y="681"/>
                    </a:moveTo>
                    <a:lnTo>
                      <a:pt x="2608" y="907"/>
                    </a:lnTo>
                    <a:lnTo>
                      <a:pt x="2381" y="907"/>
                    </a:lnTo>
                    <a:lnTo>
                      <a:pt x="2381" y="1021"/>
                    </a:lnTo>
                    <a:lnTo>
                      <a:pt x="2268" y="1021"/>
                    </a:lnTo>
                    <a:lnTo>
                      <a:pt x="2268" y="1248"/>
                    </a:lnTo>
                    <a:lnTo>
                      <a:pt x="1928" y="1248"/>
                    </a:lnTo>
                    <a:lnTo>
                      <a:pt x="1928" y="1474"/>
                    </a:lnTo>
                    <a:lnTo>
                      <a:pt x="1928" y="1588"/>
                    </a:lnTo>
                    <a:lnTo>
                      <a:pt x="1701" y="1588"/>
                    </a:lnTo>
                    <a:lnTo>
                      <a:pt x="1701" y="1701"/>
                    </a:lnTo>
                    <a:lnTo>
                      <a:pt x="1474" y="1701"/>
                    </a:lnTo>
                    <a:lnTo>
                      <a:pt x="1474" y="1474"/>
                    </a:lnTo>
                    <a:lnTo>
                      <a:pt x="1361" y="1474"/>
                    </a:lnTo>
                    <a:lnTo>
                      <a:pt x="1361" y="1588"/>
                    </a:lnTo>
                    <a:lnTo>
                      <a:pt x="1247" y="1588"/>
                    </a:lnTo>
                    <a:lnTo>
                      <a:pt x="1247" y="1474"/>
                    </a:lnTo>
                    <a:lnTo>
                      <a:pt x="1134" y="1474"/>
                    </a:lnTo>
                    <a:lnTo>
                      <a:pt x="1134" y="1701"/>
                    </a:lnTo>
                    <a:lnTo>
                      <a:pt x="907" y="1701"/>
                    </a:lnTo>
                    <a:lnTo>
                      <a:pt x="907" y="1928"/>
                    </a:lnTo>
                    <a:lnTo>
                      <a:pt x="454" y="1928"/>
                    </a:lnTo>
                    <a:lnTo>
                      <a:pt x="454" y="1815"/>
                    </a:lnTo>
                    <a:lnTo>
                      <a:pt x="227" y="1815"/>
                    </a:lnTo>
                    <a:lnTo>
                      <a:pt x="227" y="1588"/>
                    </a:lnTo>
                    <a:lnTo>
                      <a:pt x="113" y="1588"/>
                    </a:lnTo>
                    <a:lnTo>
                      <a:pt x="113" y="1474"/>
                    </a:lnTo>
                    <a:lnTo>
                      <a:pt x="0" y="1474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454" y="681"/>
                    </a:lnTo>
                    <a:lnTo>
                      <a:pt x="454" y="794"/>
                    </a:lnTo>
                    <a:lnTo>
                      <a:pt x="680" y="794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907" y="454"/>
                    </a:lnTo>
                    <a:lnTo>
                      <a:pt x="907" y="114"/>
                    </a:lnTo>
                    <a:lnTo>
                      <a:pt x="1021" y="114"/>
                    </a:lnTo>
                    <a:lnTo>
                      <a:pt x="1021" y="0"/>
                    </a:lnTo>
                    <a:lnTo>
                      <a:pt x="1247" y="0"/>
                    </a:lnTo>
                    <a:lnTo>
                      <a:pt x="1247" y="114"/>
                    </a:lnTo>
                    <a:lnTo>
                      <a:pt x="1588" y="114"/>
                    </a:lnTo>
                    <a:lnTo>
                      <a:pt x="1588" y="567"/>
                    </a:lnTo>
                    <a:lnTo>
                      <a:pt x="1814" y="567"/>
                    </a:lnTo>
                    <a:lnTo>
                      <a:pt x="1814" y="454"/>
                    </a:lnTo>
                    <a:lnTo>
                      <a:pt x="2495" y="454"/>
                    </a:lnTo>
                    <a:lnTo>
                      <a:pt x="2495" y="681"/>
                    </a:lnTo>
                    <a:lnTo>
                      <a:pt x="2608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1890" y="2218"/>
                <a:ext cx="567" cy="1247"/>
              </a:xfrm>
              <a:custGeom>
                <a:avLst/>
                <a:gdLst>
                  <a:gd name="T0" fmla="*/ 227 w 567"/>
                  <a:gd name="T1" fmla="*/ 0 h 1247"/>
                  <a:gd name="T2" fmla="*/ 227 w 567"/>
                  <a:gd name="T3" fmla="*/ 567 h 1247"/>
                  <a:gd name="T4" fmla="*/ 113 w 567"/>
                  <a:gd name="T5" fmla="*/ 567 h 1247"/>
                  <a:gd name="T6" fmla="*/ 113 w 567"/>
                  <a:gd name="T7" fmla="*/ 680 h 1247"/>
                  <a:gd name="T8" fmla="*/ 0 w 567"/>
                  <a:gd name="T9" fmla="*/ 680 h 1247"/>
                  <a:gd name="T10" fmla="*/ 0 w 567"/>
                  <a:gd name="T11" fmla="*/ 1020 h 1247"/>
                  <a:gd name="T12" fmla="*/ 227 w 567"/>
                  <a:gd name="T13" fmla="*/ 1020 h 1247"/>
                  <a:gd name="T14" fmla="*/ 227 w 567"/>
                  <a:gd name="T15" fmla="*/ 1247 h 1247"/>
                  <a:gd name="T16" fmla="*/ 340 w 567"/>
                  <a:gd name="T17" fmla="*/ 1247 h 1247"/>
                  <a:gd name="T18" fmla="*/ 340 w 567"/>
                  <a:gd name="T19" fmla="*/ 680 h 1247"/>
                  <a:gd name="T20" fmla="*/ 454 w 567"/>
                  <a:gd name="T21" fmla="*/ 680 h 1247"/>
                  <a:gd name="T22" fmla="*/ 454 w 567"/>
                  <a:gd name="T23" fmla="*/ 567 h 1247"/>
                  <a:gd name="T24" fmla="*/ 567 w 567"/>
                  <a:gd name="T25" fmla="*/ 567 h 1247"/>
                  <a:gd name="T26" fmla="*/ 567 w 567"/>
                  <a:gd name="T27" fmla="*/ 453 h 1247"/>
                  <a:gd name="T28" fmla="*/ 454 w 567"/>
                  <a:gd name="T29" fmla="*/ 453 h 1247"/>
                  <a:gd name="T30" fmla="*/ 454 w 567"/>
                  <a:gd name="T31" fmla="*/ 0 h 1247"/>
                  <a:gd name="T32" fmla="*/ 340 w 567"/>
                  <a:gd name="T33" fmla="*/ 0 h 1247"/>
                  <a:gd name="T34" fmla="*/ 227 w 567"/>
                  <a:gd name="T35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7" h="1247">
                    <a:moveTo>
                      <a:pt x="227" y="0"/>
                    </a:move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1020"/>
                    </a:lnTo>
                    <a:lnTo>
                      <a:pt x="227" y="1020"/>
                    </a:lnTo>
                    <a:lnTo>
                      <a:pt x="227" y="1247"/>
                    </a:lnTo>
                    <a:lnTo>
                      <a:pt x="340" y="1247"/>
                    </a:lnTo>
                    <a:lnTo>
                      <a:pt x="340" y="680"/>
                    </a:lnTo>
                    <a:lnTo>
                      <a:pt x="454" y="680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2117" y="3465"/>
                <a:ext cx="227" cy="227"/>
              </a:xfrm>
              <a:custGeom>
                <a:avLst/>
                <a:gdLst>
                  <a:gd name="T0" fmla="*/ 0 w 227"/>
                  <a:gd name="T1" fmla="*/ 0 h 227"/>
                  <a:gd name="T2" fmla="*/ 0 w 227"/>
                  <a:gd name="T3" fmla="*/ 113 h 227"/>
                  <a:gd name="T4" fmla="*/ 0 w 227"/>
                  <a:gd name="T5" fmla="*/ 227 h 227"/>
                  <a:gd name="T6" fmla="*/ 227 w 227"/>
                  <a:gd name="T7" fmla="*/ 227 h 227"/>
                  <a:gd name="T8" fmla="*/ 227 w 227"/>
                  <a:gd name="T9" fmla="*/ 0 h 227"/>
                  <a:gd name="T10" fmla="*/ 0 w 227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2003" y="3578"/>
                <a:ext cx="567" cy="567"/>
              </a:xfrm>
              <a:custGeom>
                <a:avLst/>
                <a:gdLst>
                  <a:gd name="T0" fmla="*/ 567 w 567"/>
                  <a:gd name="T1" fmla="*/ 567 h 567"/>
                  <a:gd name="T2" fmla="*/ 341 w 567"/>
                  <a:gd name="T3" fmla="*/ 567 h 567"/>
                  <a:gd name="T4" fmla="*/ 341 w 567"/>
                  <a:gd name="T5" fmla="*/ 341 h 567"/>
                  <a:gd name="T6" fmla="*/ 227 w 567"/>
                  <a:gd name="T7" fmla="*/ 341 h 567"/>
                  <a:gd name="T8" fmla="*/ 227 w 567"/>
                  <a:gd name="T9" fmla="*/ 454 h 567"/>
                  <a:gd name="T10" fmla="*/ 0 w 567"/>
                  <a:gd name="T11" fmla="*/ 454 h 567"/>
                  <a:gd name="T12" fmla="*/ 0 w 567"/>
                  <a:gd name="T13" fmla="*/ 341 h 567"/>
                  <a:gd name="T14" fmla="*/ 114 w 567"/>
                  <a:gd name="T15" fmla="*/ 341 h 567"/>
                  <a:gd name="T16" fmla="*/ 114 w 567"/>
                  <a:gd name="T17" fmla="*/ 114 h 567"/>
                  <a:gd name="T18" fmla="*/ 341 w 567"/>
                  <a:gd name="T19" fmla="*/ 114 h 567"/>
                  <a:gd name="T20" fmla="*/ 341 w 567"/>
                  <a:gd name="T21" fmla="*/ 0 h 567"/>
                  <a:gd name="T22" fmla="*/ 454 w 567"/>
                  <a:gd name="T23" fmla="*/ 0 h 567"/>
                  <a:gd name="T24" fmla="*/ 454 w 567"/>
                  <a:gd name="T25" fmla="*/ 454 h 567"/>
                  <a:gd name="T26" fmla="*/ 567 w 567"/>
                  <a:gd name="T27" fmla="*/ 454 h 567"/>
                  <a:gd name="T28" fmla="*/ 567 w 567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567" y="567"/>
                    </a:moveTo>
                    <a:lnTo>
                      <a:pt x="341" y="567"/>
                    </a:lnTo>
                    <a:lnTo>
                      <a:pt x="341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114"/>
                    </a:lnTo>
                    <a:lnTo>
                      <a:pt x="341" y="114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1777" y="3919"/>
                <a:ext cx="793" cy="793"/>
              </a:xfrm>
              <a:custGeom>
                <a:avLst/>
                <a:gdLst>
                  <a:gd name="T0" fmla="*/ 793 w 793"/>
                  <a:gd name="T1" fmla="*/ 453 h 793"/>
                  <a:gd name="T2" fmla="*/ 793 w 793"/>
                  <a:gd name="T3" fmla="*/ 226 h 793"/>
                  <a:gd name="T4" fmla="*/ 567 w 793"/>
                  <a:gd name="T5" fmla="*/ 226 h 793"/>
                  <a:gd name="T6" fmla="*/ 567 w 793"/>
                  <a:gd name="T7" fmla="*/ 0 h 793"/>
                  <a:gd name="T8" fmla="*/ 453 w 793"/>
                  <a:gd name="T9" fmla="*/ 0 h 793"/>
                  <a:gd name="T10" fmla="*/ 453 w 793"/>
                  <a:gd name="T11" fmla="*/ 113 h 793"/>
                  <a:gd name="T12" fmla="*/ 113 w 793"/>
                  <a:gd name="T13" fmla="*/ 113 h 793"/>
                  <a:gd name="T14" fmla="*/ 113 w 793"/>
                  <a:gd name="T15" fmla="*/ 340 h 793"/>
                  <a:gd name="T16" fmla="*/ 0 w 793"/>
                  <a:gd name="T17" fmla="*/ 340 h 793"/>
                  <a:gd name="T18" fmla="*/ 0 w 793"/>
                  <a:gd name="T19" fmla="*/ 453 h 793"/>
                  <a:gd name="T20" fmla="*/ 113 w 793"/>
                  <a:gd name="T21" fmla="*/ 453 h 793"/>
                  <a:gd name="T22" fmla="*/ 113 w 793"/>
                  <a:gd name="T23" fmla="*/ 567 h 793"/>
                  <a:gd name="T24" fmla="*/ 0 w 793"/>
                  <a:gd name="T25" fmla="*/ 567 h 793"/>
                  <a:gd name="T26" fmla="*/ 0 w 793"/>
                  <a:gd name="T27" fmla="*/ 793 h 793"/>
                  <a:gd name="T28" fmla="*/ 226 w 793"/>
                  <a:gd name="T29" fmla="*/ 793 h 793"/>
                  <a:gd name="T30" fmla="*/ 226 w 793"/>
                  <a:gd name="T31" fmla="*/ 680 h 793"/>
                  <a:gd name="T32" fmla="*/ 340 w 793"/>
                  <a:gd name="T33" fmla="*/ 680 h 793"/>
                  <a:gd name="T34" fmla="*/ 340 w 793"/>
                  <a:gd name="T35" fmla="*/ 567 h 793"/>
                  <a:gd name="T36" fmla="*/ 453 w 793"/>
                  <a:gd name="T37" fmla="*/ 567 h 793"/>
                  <a:gd name="T38" fmla="*/ 453 w 793"/>
                  <a:gd name="T39" fmla="*/ 453 h 793"/>
                  <a:gd name="T40" fmla="*/ 793 w 793"/>
                  <a:gd name="T41" fmla="*/ 45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3" h="793">
                    <a:moveTo>
                      <a:pt x="793" y="453"/>
                    </a:moveTo>
                    <a:lnTo>
                      <a:pt x="793" y="226"/>
                    </a:lnTo>
                    <a:lnTo>
                      <a:pt x="567" y="226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3"/>
                    </a:lnTo>
                    <a:lnTo>
                      <a:pt x="226" y="793"/>
                    </a:lnTo>
                    <a:lnTo>
                      <a:pt x="226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793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1096" y="4372"/>
                <a:ext cx="1588" cy="1701"/>
              </a:xfrm>
              <a:custGeom>
                <a:avLst/>
                <a:gdLst>
                  <a:gd name="T0" fmla="*/ 1588 w 1588"/>
                  <a:gd name="T1" fmla="*/ 0 h 1701"/>
                  <a:gd name="T2" fmla="*/ 1588 w 1588"/>
                  <a:gd name="T3" fmla="*/ 340 h 1701"/>
                  <a:gd name="T4" fmla="*/ 1474 w 1588"/>
                  <a:gd name="T5" fmla="*/ 340 h 1701"/>
                  <a:gd name="T6" fmla="*/ 1474 w 1588"/>
                  <a:gd name="T7" fmla="*/ 681 h 1701"/>
                  <a:gd name="T8" fmla="*/ 1361 w 1588"/>
                  <a:gd name="T9" fmla="*/ 681 h 1701"/>
                  <a:gd name="T10" fmla="*/ 1361 w 1588"/>
                  <a:gd name="T11" fmla="*/ 794 h 1701"/>
                  <a:gd name="T12" fmla="*/ 1248 w 1588"/>
                  <a:gd name="T13" fmla="*/ 794 h 1701"/>
                  <a:gd name="T14" fmla="*/ 1248 w 1588"/>
                  <a:gd name="T15" fmla="*/ 1021 h 1701"/>
                  <a:gd name="T16" fmla="*/ 1021 w 1588"/>
                  <a:gd name="T17" fmla="*/ 1021 h 1701"/>
                  <a:gd name="T18" fmla="*/ 1021 w 1588"/>
                  <a:gd name="T19" fmla="*/ 1248 h 1701"/>
                  <a:gd name="T20" fmla="*/ 907 w 1588"/>
                  <a:gd name="T21" fmla="*/ 1248 h 1701"/>
                  <a:gd name="T22" fmla="*/ 907 w 1588"/>
                  <a:gd name="T23" fmla="*/ 1588 h 1701"/>
                  <a:gd name="T24" fmla="*/ 454 w 1588"/>
                  <a:gd name="T25" fmla="*/ 1588 h 1701"/>
                  <a:gd name="T26" fmla="*/ 454 w 1588"/>
                  <a:gd name="T27" fmla="*/ 1701 h 1701"/>
                  <a:gd name="T28" fmla="*/ 114 w 1588"/>
                  <a:gd name="T29" fmla="*/ 1701 h 1701"/>
                  <a:gd name="T30" fmla="*/ 114 w 1588"/>
                  <a:gd name="T31" fmla="*/ 1588 h 1701"/>
                  <a:gd name="T32" fmla="*/ 0 w 1588"/>
                  <a:gd name="T33" fmla="*/ 1588 h 1701"/>
                  <a:gd name="T34" fmla="*/ 0 w 1588"/>
                  <a:gd name="T35" fmla="*/ 1248 h 1701"/>
                  <a:gd name="T36" fmla="*/ 340 w 1588"/>
                  <a:gd name="T37" fmla="*/ 1248 h 1701"/>
                  <a:gd name="T38" fmla="*/ 340 w 1588"/>
                  <a:gd name="T39" fmla="*/ 907 h 1701"/>
                  <a:gd name="T40" fmla="*/ 454 w 1588"/>
                  <a:gd name="T41" fmla="*/ 907 h 1701"/>
                  <a:gd name="T42" fmla="*/ 454 w 1588"/>
                  <a:gd name="T43" fmla="*/ 681 h 1701"/>
                  <a:gd name="T44" fmla="*/ 227 w 1588"/>
                  <a:gd name="T45" fmla="*/ 681 h 1701"/>
                  <a:gd name="T46" fmla="*/ 227 w 1588"/>
                  <a:gd name="T47" fmla="*/ 340 h 1701"/>
                  <a:gd name="T48" fmla="*/ 340 w 1588"/>
                  <a:gd name="T49" fmla="*/ 340 h 1701"/>
                  <a:gd name="T50" fmla="*/ 340 w 1588"/>
                  <a:gd name="T51" fmla="*/ 227 h 1701"/>
                  <a:gd name="T52" fmla="*/ 681 w 1588"/>
                  <a:gd name="T53" fmla="*/ 227 h 1701"/>
                  <a:gd name="T54" fmla="*/ 681 w 1588"/>
                  <a:gd name="T55" fmla="*/ 340 h 1701"/>
                  <a:gd name="T56" fmla="*/ 907 w 1588"/>
                  <a:gd name="T57" fmla="*/ 340 h 1701"/>
                  <a:gd name="T58" fmla="*/ 907 w 1588"/>
                  <a:gd name="T59" fmla="*/ 227 h 1701"/>
                  <a:gd name="T60" fmla="*/ 1021 w 1588"/>
                  <a:gd name="T61" fmla="*/ 227 h 1701"/>
                  <a:gd name="T62" fmla="*/ 1021 w 1588"/>
                  <a:gd name="T63" fmla="*/ 114 h 1701"/>
                  <a:gd name="T64" fmla="*/ 1134 w 1588"/>
                  <a:gd name="T65" fmla="*/ 114 h 1701"/>
                  <a:gd name="T66" fmla="*/ 1134 w 1588"/>
                  <a:gd name="T67" fmla="*/ 0 h 1701"/>
                  <a:gd name="T68" fmla="*/ 1588 w 1588"/>
                  <a:gd name="T69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88" h="1701">
                    <a:moveTo>
                      <a:pt x="1588" y="0"/>
                    </a:moveTo>
                    <a:lnTo>
                      <a:pt x="1588" y="340"/>
                    </a:lnTo>
                    <a:lnTo>
                      <a:pt x="1474" y="340"/>
                    </a:lnTo>
                    <a:lnTo>
                      <a:pt x="1474" y="681"/>
                    </a:lnTo>
                    <a:lnTo>
                      <a:pt x="1361" y="681"/>
                    </a:lnTo>
                    <a:lnTo>
                      <a:pt x="1361" y="794"/>
                    </a:lnTo>
                    <a:lnTo>
                      <a:pt x="1248" y="794"/>
                    </a:lnTo>
                    <a:lnTo>
                      <a:pt x="1248" y="1021"/>
                    </a:lnTo>
                    <a:lnTo>
                      <a:pt x="1021" y="1021"/>
                    </a:lnTo>
                    <a:lnTo>
                      <a:pt x="1021" y="1248"/>
                    </a:lnTo>
                    <a:lnTo>
                      <a:pt x="907" y="1248"/>
                    </a:lnTo>
                    <a:lnTo>
                      <a:pt x="907" y="1588"/>
                    </a:lnTo>
                    <a:lnTo>
                      <a:pt x="454" y="1588"/>
                    </a:lnTo>
                    <a:lnTo>
                      <a:pt x="454" y="1701"/>
                    </a:lnTo>
                    <a:lnTo>
                      <a:pt x="114" y="1701"/>
                    </a:lnTo>
                    <a:lnTo>
                      <a:pt x="114" y="1588"/>
                    </a:lnTo>
                    <a:lnTo>
                      <a:pt x="0" y="1588"/>
                    </a:lnTo>
                    <a:lnTo>
                      <a:pt x="0" y="1248"/>
                    </a:lnTo>
                    <a:lnTo>
                      <a:pt x="340" y="1248"/>
                    </a:lnTo>
                    <a:lnTo>
                      <a:pt x="340" y="907"/>
                    </a:lnTo>
                    <a:lnTo>
                      <a:pt x="454" y="907"/>
                    </a:lnTo>
                    <a:lnTo>
                      <a:pt x="454" y="681"/>
                    </a:lnTo>
                    <a:lnTo>
                      <a:pt x="227" y="681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681" y="227"/>
                    </a:lnTo>
                    <a:lnTo>
                      <a:pt x="681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1021" y="227"/>
                    </a:lnTo>
                    <a:lnTo>
                      <a:pt x="1021" y="114"/>
                    </a:lnTo>
                    <a:lnTo>
                      <a:pt x="1134" y="114"/>
                    </a:lnTo>
                    <a:lnTo>
                      <a:pt x="1134" y="0"/>
                    </a:lnTo>
                    <a:lnTo>
                      <a:pt x="158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416" y="3465"/>
                <a:ext cx="1134" cy="2495"/>
              </a:xfrm>
              <a:custGeom>
                <a:avLst/>
                <a:gdLst>
                  <a:gd name="T0" fmla="*/ 0 w 1134"/>
                  <a:gd name="T1" fmla="*/ 0 h 2495"/>
                  <a:gd name="T2" fmla="*/ 0 w 1134"/>
                  <a:gd name="T3" fmla="*/ 567 h 2495"/>
                  <a:gd name="T4" fmla="*/ 113 w 1134"/>
                  <a:gd name="T5" fmla="*/ 567 h 2495"/>
                  <a:gd name="T6" fmla="*/ 113 w 1134"/>
                  <a:gd name="T7" fmla="*/ 1814 h 2495"/>
                  <a:gd name="T8" fmla="*/ 0 w 1134"/>
                  <a:gd name="T9" fmla="*/ 1814 h 2495"/>
                  <a:gd name="T10" fmla="*/ 0 w 1134"/>
                  <a:gd name="T11" fmla="*/ 2041 h 2495"/>
                  <a:gd name="T12" fmla="*/ 113 w 1134"/>
                  <a:gd name="T13" fmla="*/ 2041 h 2495"/>
                  <a:gd name="T14" fmla="*/ 113 w 1134"/>
                  <a:gd name="T15" fmla="*/ 2495 h 2495"/>
                  <a:gd name="T16" fmla="*/ 567 w 1134"/>
                  <a:gd name="T17" fmla="*/ 2495 h 2495"/>
                  <a:gd name="T18" fmla="*/ 567 w 1134"/>
                  <a:gd name="T19" fmla="*/ 2381 h 2495"/>
                  <a:gd name="T20" fmla="*/ 680 w 1134"/>
                  <a:gd name="T21" fmla="*/ 2381 h 2495"/>
                  <a:gd name="T22" fmla="*/ 680 w 1134"/>
                  <a:gd name="T23" fmla="*/ 2155 h 2495"/>
                  <a:gd name="T24" fmla="*/ 1020 w 1134"/>
                  <a:gd name="T25" fmla="*/ 2155 h 2495"/>
                  <a:gd name="T26" fmla="*/ 1020 w 1134"/>
                  <a:gd name="T27" fmla="*/ 1814 h 2495"/>
                  <a:gd name="T28" fmla="*/ 1134 w 1134"/>
                  <a:gd name="T29" fmla="*/ 1814 h 2495"/>
                  <a:gd name="T30" fmla="*/ 1134 w 1134"/>
                  <a:gd name="T31" fmla="*/ 1588 h 2495"/>
                  <a:gd name="T32" fmla="*/ 907 w 1134"/>
                  <a:gd name="T33" fmla="*/ 1588 h 2495"/>
                  <a:gd name="T34" fmla="*/ 907 w 1134"/>
                  <a:gd name="T35" fmla="*/ 1134 h 2495"/>
                  <a:gd name="T36" fmla="*/ 794 w 1134"/>
                  <a:gd name="T37" fmla="*/ 1134 h 2495"/>
                  <a:gd name="T38" fmla="*/ 794 w 1134"/>
                  <a:gd name="T39" fmla="*/ 680 h 2495"/>
                  <a:gd name="T40" fmla="*/ 567 w 1134"/>
                  <a:gd name="T41" fmla="*/ 680 h 2495"/>
                  <a:gd name="T42" fmla="*/ 567 w 1134"/>
                  <a:gd name="T43" fmla="*/ 567 h 2495"/>
                  <a:gd name="T44" fmla="*/ 680 w 1134"/>
                  <a:gd name="T45" fmla="*/ 567 h 2495"/>
                  <a:gd name="T46" fmla="*/ 680 w 1134"/>
                  <a:gd name="T47" fmla="*/ 227 h 2495"/>
                  <a:gd name="T48" fmla="*/ 453 w 1134"/>
                  <a:gd name="T49" fmla="*/ 227 h 2495"/>
                  <a:gd name="T50" fmla="*/ 453 w 1134"/>
                  <a:gd name="T51" fmla="*/ 0 h 2495"/>
                  <a:gd name="T52" fmla="*/ 0 w 1134"/>
                  <a:gd name="T53" fmla="*/ 0 h 2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2495">
                    <a:moveTo>
                      <a:pt x="0" y="0"/>
                    </a:move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1814"/>
                    </a:lnTo>
                    <a:lnTo>
                      <a:pt x="0" y="1814"/>
                    </a:lnTo>
                    <a:lnTo>
                      <a:pt x="0" y="2041"/>
                    </a:lnTo>
                    <a:lnTo>
                      <a:pt x="113" y="2041"/>
                    </a:lnTo>
                    <a:lnTo>
                      <a:pt x="113" y="2495"/>
                    </a:lnTo>
                    <a:lnTo>
                      <a:pt x="567" y="2495"/>
                    </a:lnTo>
                    <a:lnTo>
                      <a:pt x="567" y="2381"/>
                    </a:lnTo>
                    <a:lnTo>
                      <a:pt x="680" y="2381"/>
                    </a:lnTo>
                    <a:lnTo>
                      <a:pt x="680" y="2155"/>
                    </a:lnTo>
                    <a:lnTo>
                      <a:pt x="1020" y="2155"/>
                    </a:lnTo>
                    <a:lnTo>
                      <a:pt x="1020" y="1814"/>
                    </a:lnTo>
                    <a:lnTo>
                      <a:pt x="1134" y="1814"/>
                    </a:lnTo>
                    <a:lnTo>
                      <a:pt x="1134" y="1588"/>
                    </a:lnTo>
                    <a:lnTo>
                      <a:pt x="907" y="1588"/>
                    </a:lnTo>
                    <a:lnTo>
                      <a:pt x="907" y="1134"/>
                    </a:lnTo>
                    <a:lnTo>
                      <a:pt x="794" y="1134"/>
                    </a:lnTo>
                    <a:lnTo>
                      <a:pt x="794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227"/>
                    </a:lnTo>
                    <a:lnTo>
                      <a:pt x="453" y="227"/>
                    </a:lnTo>
                    <a:lnTo>
                      <a:pt x="45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983" y="3805"/>
                <a:ext cx="907" cy="907"/>
              </a:xfrm>
              <a:custGeom>
                <a:avLst/>
                <a:gdLst>
                  <a:gd name="T0" fmla="*/ 907 w 907"/>
                  <a:gd name="T1" fmla="*/ 114 h 907"/>
                  <a:gd name="T2" fmla="*/ 907 w 907"/>
                  <a:gd name="T3" fmla="*/ 454 h 907"/>
                  <a:gd name="T4" fmla="*/ 794 w 907"/>
                  <a:gd name="T5" fmla="*/ 454 h 907"/>
                  <a:gd name="T6" fmla="*/ 794 w 907"/>
                  <a:gd name="T7" fmla="*/ 567 h 907"/>
                  <a:gd name="T8" fmla="*/ 907 w 907"/>
                  <a:gd name="T9" fmla="*/ 567 h 907"/>
                  <a:gd name="T10" fmla="*/ 907 w 907"/>
                  <a:gd name="T11" fmla="*/ 681 h 907"/>
                  <a:gd name="T12" fmla="*/ 794 w 907"/>
                  <a:gd name="T13" fmla="*/ 681 h 907"/>
                  <a:gd name="T14" fmla="*/ 794 w 907"/>
                  <a:gd name="T15" fmla="*/ 794 h 907"/>
                  <a:gd name="T16" fmla="*/ 453 w 907"/>
                  <a:gd name="T17" fmla="*/ 794 h 907"/>
                  <a:gd name="T18" fmla="*/ 453 w 907"/>
                  <a:gd name="T19" fmla="*/ 907 h 907"/>
                  <a:gd name="T20" fmla="*/ 340 w 907"/>
                  <a:gd name="T21" fmla="*/ 907 h 907"/>
                  <a:gd name="T22" fmla="*/ 340 w 907"/>
                  <a:gd name="T23" fmla="*/ 794 h 907"/>
                  <a:gd name="T24" fmla="*/ 227 w 907"/>
                  <a:gd name="T25" fmla="*/ 794 h 907"/>
                  <a:gd name="T26" fmla="*/ 227 w 907"/>
                  <a:gd name="T27" fmla="*/ 340 h 907"/>
                  <a:gd name="T28" fmla="*/ 0 w 907"/>
                  <a:gd name="T29" fmla="*/ 340 h 907"/>
                  <a:gd name="T30" fmla="*/ 0 w 907"/>
                  <a:gd name="T31" fmla="*/ 227 h 907"/>
                  <a:gd name="T32" fmla="*/ 113 w 907"/>
                  <a:gd name="T33" fmla="*/ 227 h 907"/>
                  <a:gd name="T34" fmla="*/ 113 w 907"/>
                  <a:gd name="T35" fmla="*/ 0 h 907"/>
                  <a:gd name="T36" fmla="*/ 567 w 907"/>
                  <a:gd name="T37" fmla="*/ 0 h 907"/>
                  <a:gd name="T38" fmla="*/ 567 w 907"/>
                  <a:gd name="T39" fmla="*/ 114 h 907"/>
                  <a:gd name="T40" fmla="*/ 907 w 907"/>
                  <a:gd name="T41" fmla="*/ 11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907">
                    <a:moveTo>
                      <a:pt x="907" y="114"/>
                    </a:move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681"/>
                    </a:lnTo>
                    <a:lnTo>
                      <a:pt x="794" y="681"/>
                    </a:lnTo>
                    <a:lnTo>
                      <a:pt x="794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90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76" y="2671"/>
                <a:ext cx="2041" cy="1361"/>
              </a:xfrm>
              <a:custGeom>
                <a:avLst/>
                <a:gdLst>
                  <a:gd name="T0" fmla="*/ 2041 w 2041"/>
                  <a:gd name="T1" fmla="*/ 567 h 1361"/>
                  <a:gd name="T2" fmla="*/ 793 w 2041"/>
                  <a:gd name="T3" fmla="*/ 567 h 1361"/>
                  <a:gd name="T4" fmla="*/ 793 w 2041"/>
                  <a:gd name="T5" fmla="*/ 227 h 1361"/>
                  <a:gd name="T6" fmla="*/ 567 w 2041"/>
                  <a:gd name="T7" fmla="*/ 227 h 1361"/>
                  <a:gd name="T8" fmla="*/ 567 w 2041"/>
                  <a:gd name="T9" fmla="*/ 114 h 1361"/>
                  <a:gd name="T10" fmla="*/ 340 w 2041"/>
                  <a:gd name="T11" fmla="*/ 114 h 1361"/>
                  <a:gd name="T12" fmla="*/ 340 w 2041"/>
                  <a:gd name="T13" fmla="*/ 0 h 1361"/>
                  <a:gd name="T14" fmla="*/ 226 w 2041"/>
                  <a:gd name="T15" fmla="*/ 0 h 1361"/>
                  <a:gd name="T16" fmla="*/ 226 w 2041"/>
                  <a:gd name="T17" fmla="*/ 114 h 1361"/>
                  <a:gd name="T18" fmla="*/ 113 w 2041"/>
                  <a:gd name="T19" fmla="*/ 114 h 1361"/>
                  <a:gd name="T20" fmla="*/ 113 w 2041"/>
                  <a:gd name="T21" fmla="*/ 227 h 1361"/>
                  <a:gd name="T22" fmla="*/ 0 w 2041"/>
                  <a:gd name="T23" fmla="*/ 227 h 1361"/>
                  <a:gd name="T24" fmla="*/ 0 w 2041"/>
                  <a:gd name="T25" fmla="*/ 340 h 1361"/>
                  <a:gd name="T26" fmla="*/ 113 w 2041"/>
                  <a:gd name="T27" fmla="*/ 340 h 1361"/>
                  <a:gd name="T28" fmla="*/ 113 w 2041"/>
                  <a:gd name="T29" fmla="*/ 681 h 1361"/>
                  <a:gd name="T30" fmla="*/ 226 w 2041"/>
                  <a:gd name="T31" fmla="*/ 681 h 1361"/>
                  <a:gd name="T32" fmla="*/ 226 w 2041"/>
                  <a:gd name="T33" fmla="*/ 794 h 1361"/>
                  <a:gd name="T34" fmla="*/ 793 w 2041"/>
                  <a:gd name="T35" fmla="*/ 794 h 1361"/>
                  <a:gd name="T36" fmla="*/ 793 w 2041"/>
                  <a:gd name="T37" fmla="*/ 1021 h 1361"/>
                  <a:gd name="T38" fmla="*/ 1020 w 2041"/>
                  <a:gd name="T39" fmla="*/ 1021 h 1361"/>
                  <a:gd name="T40" fmla="*/ 1020 w 2041"/>
                  <a:gd name="T41" fmla="*/ 1134 h 1361"/>
                  <a:gd name="T42" fmla="*/ 1474 w 2041"/>
                  <a:gd name="T43" fmla="*/ 1134 h 1361"/>
                  <a:gd name="T44" fmla="*/ 1474 w 2041"/>
                  <a:gd name="T45" fmla="*/ 1248 h 1361"/>
                  <a:gd name="T46" fmla="*/ 1814 w 2041"/>
                  <a:gd name="T47" fmla="*/ 1248 h 1361"/>
                  <a:gd name="T48" fmla="*/ 1814 w 2041"/>
                  <a:gd name="T49" fmla="*/ 1361 h 1361"/>
                  <a:gd name="T50" fmla="*/ 1927 w 2041"/>
                  <a:gd name="T51" fmla="*/ 1361 h 1361"/>
                  <a:gd name="T52" fmla="*/ 1927 w 2041"/>
                  <a:gd name="T53" fmla="*/ 1248 h 1361"/>
                  <a:gd name="T54" fmla="*/ 2041 w 2041"/>
                  <a:gd name="T55" fmla="*/ 1248 h 1361"/>
                  <a:gd name="T56" fmla="*/ 2041 w 2041"/>
                  <a:gd name="T57" fmla="*/ 567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1" h="1361">
                    <a:moveTo>
                      <a:pt x="2041" y="567"/>
                    </a:moveTo>
                    <a:lnTo>
                      <a:pt x="793" y="567"/>
                    </a:lnTo>
                    <a:lnTo>
                      <a:pt x="793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681"/>
                    </a:lnTo>
                    <a:lnTo>
                      <a:pt x="226" y="681"/>
                    </a:lnTo>
                    <a:lnTo>
                      <a:pt x="226" y="794"/>
                    </a:lnTo>
                    <a:lnTo>
                      <a:pt x="793" y="794"/>
                    </a:lnTo>
                    <a:lnTo>
                      <a:pt x="793" y="1021"/>
                    </a:lnTo>
                    <a:lnTo>
                      <a:pt x="1020" y="1021"/>
                    </a:lnTo>
                    <a:lnTo>
                      <a:pt x="1020" y="1134"/>
                    </a:lnTo>
                    <a:lnTo>
                      <a:pt x="1474" y="1134"/>
                    </a:lnTo>
                    <a:lnTo>
                      <a:pt x="1474" y="1248"/>
                    </a:lnTo>
                    <a:lnTo>
                      <a:pt x="1814" y="1248"/>
                    </a:lnTo>
                    <a:lnTo>
                      <a:pt x="1814" y="1361"/>
                    </a:lnTo>
                    <a:lnTo>
                      <a:pt x="1927" y="1361"/>
                    </a:lnTo>
                    <a:lnTo>
                      <a:pt x="1927" y="1248"/>
                    </a:lnTo>
                    <a:lnTo>
                      <a:pt x="2041" y="1248"/>
                    </a:lnTo>
                    <a:lnTo>
                      <a:pt x="2041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869" y="2444"/>
                <a:ext cx="1248" cy="794"/>
              </a:xfrm>
              <a:custGeom>
                <a:avLst/>
                <a:gdLst>
                  <a:gd name="T0" fmla="*/ 1248 w 1248"/>
                  <a:gd name="T1" fmla="*/ 114 h 794"/>
                  <a:gd name="T2" fmla="*/ 1248 w 1248"/>
                  <a:gd name="T3" fmla="*/ 341 h 794"/>
                  <a:gd name="T4" fmla="*/ 1134 w 1248"/>
                  <a:gd name="T5" fmla="*/ 341 h 794"/>
                  <a:gd name="T6" fmla="*/ 1134 w 1248"/>
                  <a:gd name="T7" fmla="*/ 454 h 794"/>
                  <a:gd name="T8" fmla="*/ 1021 w 1248"/>
                  <a:gd name="T9" fmla="*/ 454 h 794"/>
                  <a:gd name="T10" fmla="*/ 1021 w 1248"/>
                  <a:gd name="T11" fmla="*/ 794 h 794"/>
                  <a:gd name="T12" fmla="*/ 0 w 1248"/>
                  <a:gd name="T13" fmla="*/ 794 h 794"/>
                  <a:gd name="T14" fmla="*/ 0 w 1248"/>
                  <a:gd name="T15" fmla="*/ 454 h 794"/>
                  <a:gd name="T16" fmla="*/ 227 w 1248"/>
                  <a:gd name="T17" fmla="*/ 454 h 794"/>
                  <a:gd name="T18" fmla="*/ 227 w 1248"/>
                  <a:gd name="T19" fmla="*/ 227 h 794"/>
                  <a:gd name="T20" fmla="*/ 454 w 1248"/>
                  <a:gd name="T21" fmla="*/ 227 h 794"/>
                  <a:gd name="T22" fmla="*/ 454 w 1248"/>
                  <a:gd name="T23" fmla="*/ 0 h 794"/>
                  <a:gd name="T24" fmla="*/ 567 w 1248"/>
                  <a:gd name="T25" fmla="*/ 0 h 794"/>
                  <a:gd name="T26" fmla="*/ 567 w 1248"/>
                  <a:gd name="T27" fmla="*/ 114 h 794"/>
                  <a:gd name="T28" fmla="*/ 681 w 1248"/>
                  <a:gd name="T29" fmla="*/ 114 h 794"/>
                  <a:gd name="T30" fmla="*/ 681 w 1248"/>
                  <a:gd name="T31" fmla="*/ 0 h 794"/>
                  <a:gd name="T32" fmla="*/ 794 w 1248"/>
                  <a:gd name="T33" fmla="*/ 0 h 794"/>
                  <a:gd name="T34" fmla="*/ 794 w 1248"/>
                  <a:gd name="T35" fmla="*/ 227 h 794"/>
                  <a:gd name="T36" fmla="*/ 1021 w 1248"/>
                  <a:gd name="T37" fmla="*/ 227 h 794"/>
                  <a:gd name="T38" fmla="*/ 1021 w 1248"/>
                  <a:gd name="T39" fmla="*/ 114 h 794"/>
                  <a:gd name="T40" fmla="*/ 1248 w 1248"/>
                  <a:gd name="T41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48" h="794">
                    <a:moveTo>
                      <a:pt x="1248" y="114"/>
                    </a:moveTo>
                    <a:lnTo>
                      <a:pt x="1248" y="341"/>
                    </a:lnTo>
                    <a:lnTo>
                      <a:pt x="1134" y="341"/>
                    </a:lnTo>
                    <a:lnTo>
                      <a:pt x="1134" y="454"/>
                    </a:lnTo>
                    <a:lnTo>
                      <a:pt x="1021" y="454"/>
                    </a:lnTo>
                    <a:lnTo>
                      <a:pt x="1021" y="794"/>
                    </a:lnTo>
                    <a:lnTo>
                      <a:pt x="0" y="794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794" y="0"/>
                    </a:lnTo>
                    <a:lnTo>
                      <a:pt x="794" y="227"/>
                    </a:lnTo>
                    <a:lnTo>
                      <a:pt x="1021" y="227"/>
                    </a:lnTo>
                    <a:lnTo>
                      <a:pt x="1021" y="114"/>
                    </a:lnTo>
                    <a:lnTo>
                      <a:pt x="1248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3931" y="4145"/>
                <a:ext cx="340" cy="341"/>
              </a:xfrm>
              <a:custGeom>
                <a:avLst/>
                <a:gdLst>
                  <a:gd name="T0" fmla="*/ 0 w 340"/>
                  <a:gd name="T1" fmla="*/ 0 h 341"/>
                  <a:gd name="T2" fmla="*/ 340 w 340"/>
                  <a:gd name="T3" fmla="*/ 0 h 341"/>
                  <a:gd name="T4" fmla="*/ 340 w 340"/>
                  <a:gd name="T5" fmla="*/ 341 h 341"/>
                  <a:gd name="T6" fmla="*/ 227 w 340"/>
                  <a:gd name="T7" fmla="*/ 341 h 341"/>
                  <a:gd name="T8" fmla="*/ 227 w 340"/>
                  <a:gd name="T9" fmla="*/ 227 h 341"/>
                  <a:gd name="T10" fmla="*/ 114 w 340"/>
                  <a:gd name="T11" fmla="*/ 227 h 341"/>
                  <a:gd name="T12" fmla="*/ 114 w 340"/>
                  <a:gd name="T13" fmla="*/ 114 h 341"/>
                  <a:gd name="T14" fmla="*/ 0 w 340"/>
                  <a:gd name="T15" fmla="*/ 114 h 341"/>
                  <a:gd name="T16" fmla="*/ 0 w 340"/>
                  <a:gd name="T17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1">
                    <a:moveTo>
                      <a:pt x="0" y="0"/>
                    </a:moveTo>
                    <a:lnTo>
                      <a:pt x="340" y="0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3931" y="4599"/>
                <a:ext cx="567" cy="454"/>
              </a:xfrm>
              <a:custGeom>
                <a:avLst/>
                <a:gdLst>
                  <a:gd name="T0" fmla="*/ 0 w 567"/>
                  <a:gd name="T1" fmla="*/ 113 h 454"/>
                  <a:gd name="T2" fmla="*/ 0 w 567"/>
                  <a:gd name="T3" fmla="*/ 227 h 454"/>
                  <a:gd name="T4" fmla="*/ 114 w 567"/>
                  <a:gd name="T5" fmla="*/ 227 h 454"/>
                  <a:gd name="T6" fmla="*/ 114 w 567"/>
                  <a:gd name="T7" fmla="*/ 340 h 454"/>
                  <a:gd name="T8" fmla="*/ 340 w 567"/>
                  <a:gd name="T9" fmla="*/ 340 h 454"/>
                  <a:gd name="T10" fmla="*/ 340 w 567"/>
                  <a:gd name="T11" fmla="*/ 454 h 454"/>
                  <a:gd name="T12" fmla="*/ 567 w 567"/>
                  <a:gd name="T13" fmla="*/ 454 h 454"/>
                  <a:gd name="T14" fmla="*/ 567 w 567"/>
                  <a:gd name="T15" fmla="*/ 227 h 454"/>
                  <a:gd name="T16" fmla="*/ 454 w 567"/>
                  <a:gd name="T17" fmla="*/ 227 h 454"/>
                  <a:gd name="T18" fmla="*/ 454 w 567"/>
                  <a:gd name="T19" fmla="*/ 0 h 454"/>
                  <a:gd name="T20" fmla="*/ 340 w 567"/>
                  <a:gd name="T21" fmla="*/ 0 h 454"/>
                  <a:gd name="T22" fmla="*/ 340 w 567"/>
                  <a:gd name="T23" fmla="*/ 113 h 454"/>
                  <a:gd name="T24" fmla="*/ 0 w 567"/>
                  <a:gd name="T25" fmla="*/ 11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4">
                    <a:moveTo>
                      <a:pt x="0" y="113"/>
                    </a:move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567" y="454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2570" y="4032"/>
                <a:ext cx="1361" cy="1361"/>
              </a:xfrm>
              <a:custGeom>
                <a:avLst/>
                <a:gdLst>
                  <a:gd name="T0" fmla="*/ 1361 w 1361"/>
                  <a:gd name="T1" fmla="*/ 0 h 1361"/>
                  <a:gd name="T2" fmla="*/ 1361 w 1361"/>
                  <a:gd name="T3" fmla="*/ 340 h 1361"/>
                  <a:gd name="T4" fmla="*/ 1248 w 1361"/>
                  <a:gd name="T5" fmla="*/ 340 h 1361"/>
                  <a:gd name="T6" fmla="*/ 1248 w 1361"/>
                  <a:gd name="T7" fmla="*/ 567 h 1361"/>
                  <a:gd name="T8" fmla="*/ 1134 w 1361"/>
                  <a:gd name="T9" fmla="*/ 567 h 1361"/>
                  <a:gd name="T10" fmla="*/ 1134 w 1361"/>
                  <a:gd name="T11" fmla="*/ 907 h 1361"/>
                  <a:gd name="T12" fmla="*/ 1021 w 1361"/>
                  <a:gd name="T13" fmla="*/ 907 h 1361"/>
                  <a:gd name="T14" fmla="*/ 1021 w 1361"/>
                  <a:gd name="T15" fmla="*/ 794 h 1361"/>
                  <a:gd name="T16" fmla="*/ 908 w 1361"/>
                  <a:gd name="T17" fmla="*/ 794 h 1361"/>
                  <a:gd name="T18" fmla="*/ 908 w 1361"/>
                  <a:gd name="T19" fmla="*/ 567 h 1361"/>
                  <a:gd name="T20" fmla="*/ 567 w 1361"/>
                  <a:gd name="T21" fmla="*/ 567 h 1361"/>
                  <a:gd name="T22" fmla="*/ 567 w 1361"/>
                  <a:gd name="T23" fmla="*/ 680 h 1361"/>
                  <a:gd name="T24" fmla="*/ 454 w 1361"/>
                  <a:gd name="T25" fmla="*/ 680 h 1361"/>
                  <a:gd name="T26" fmla="*/ 454 w 1361"/>
                  <a:gd name="T27" fmla="*/ 1134 h 1361"/>
                  <a:gd name="T28" fmla="*/ 454 w 1361"/>
                  <a:gd name="T29" fmla="*/ 1247 h 1361"/>
                  <a:gd name="T30" fmla="*/ 341 w 1361"/>
                  <a:gd name="T31" fmla="*/ 1247 h 1361"/>
                  <a:gd name="T32" fmla="*/ 341 w 1361"/>
                  <a:gd name="T33" fmla="*/ 1361 h 1361"/>
                  <a:gd name="T34" fmla="*/ 114 w 1361"/>
                  <a:gd name="T35" fmla="*/ 1361 h 1361"/>
                  <a:gd name="T36" fmla="*/ 114 w 1361"/>
                  <a:gd name="T37" fmla="*/ 1021 h 1361"/>
                  <a:gd name="T38" fmla="*/ 0 w 1361"/>
                  <a:gd name="T39" fmla="*/ 1021 h 1361"/>
                  <a:gd name="T40" fmla="*/ 0 w 1361"/>
                  <a:gd name="T41" fmla="*/ 680 h 1361"/>
                  <a:gd name="T42" fmla="*/ 114 w 1361"/>
                  <a:gd name="T43" fmla="*/ 680 h 1361"/>
                  <a:gd name="T44" fmla="*/ 114 w 1361"/>
                  <a:gd name="T45" fmla="*/ 454 h 1361"/>
                  <a:gd name="T46" fmla="*/ 454 w 1361"/>
                  <a:gd name="T47" fmla="*/ 454 h 1361"/>
                  <a:gd name="T48" fmla="*/ 454 w 1361"/>
                  <a:gd name="T49" fmla="*/ 340 h 1361"/>
                  <a:gd name="T50" fmla="*/ 567 w 1361"/>
                  <a:gd name="T51" fmla="*/ 340 h 1361"/>
                  <a:gd name="T52" fmla="*/ 567 w 1361"/>
                  <a:gd name="T53" fmla="*/ 227 h 1361"/>
                  <a:gd name="T54" fmla="*/ 908 w 1361"/>
                  <a:gd name="T55" fmla="*/ 227 h 1361"/>
                  <a:gd name="T56" fmla="*/ 908 w 1361"/>
                  <a:gd name="T57" fmla="*/ 113 h 1361"/>
                  <a:gd name="T58" fmla="*/ 1134 w 1361"/>
                  <a:gd name="T59" fmla="*/ 113 h 1361"/>
                  <a:gd name="T60" fmla="*/ 1134 w 1361"/>
                  <a:gd name="T61" fmla="*/ 0 h 1361"/>
                  <a:gd name="T62" fmla="*/ 1361 w 1361"/>
                  <a:gd name="T63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1361">
                    <a:moveTo>
                      <a:pt x="1361" y="0"/>
                    </a:moveTo>
                    <a:lnTo>
                      <a:pt x="1361" y="340"/>
                    </a:lnTo>
                    <a:lnTo>
                      <a:pt x="1248" y="340"/>
                    </a:lnTo>
                    <a:lnTo>
                      <a:pt x="1248" y="567"/>
                    </a:lnTo>
                    <a:lnTo>
                      <a:pt x="1134" y="567"/>
                    </a:lnTo>
                    <a:lnTo>
                      <a:pt x="1134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908" y="794"/>
                    </a:lnTo>
                    <a:lnTo>
                      <a:pt x="908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1134"/>
                    </a:lnTo>
                    <a:lnTo>
                      <a:pt x="454" y="1247"/>
                    </a:lnTo>
                    <a:lnTo>
                      <a:pt x="341" y="1247"/>
                    </a:lnTo>
                    <a:lnTo>
                      <a:pt x="341" y="1361"/>
                    </a:lnTo>
                    <a:lnTo>
                      <a:pt x="114" y="1361"/>
                    </a:lnTo>
                    <a:lnTo>
                      <a:pt x="114" y="1021"/>
                    </a:lnTo>
                    <a:lnTo>
                      <a:pt x="0" y="1021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908" y="227"/>
                    </a:lnTo>
                    <a:lnTo>
                      <a:pt x="908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3024" y="4599"/>
                <a:ext cx="567" cy="1021"/>
              </a:xfrm>
              <a:custGeom>
                <a:avLst/>
                <a:gdLst>
                  <a:gd name="T0" fmla="*/ 567 w 567"/>
                  <a:gd name="T1" fmla="*/ 227 h 1021"/>
                  <a:gd name="T2" fmla="*/ 567 w 567"/>
                  <a:gd name="T3" fmla="*/ 454 h 1021"/>
                  <a:gd name="T4" fmla="*/ 454 w 567"/>
                  <a:gd name="T5" fmla="*/ 454 h 1021"/>
                  <a:gd name="T6" fmla="*/ 454 w 567"/>
                  <a:gd name="T7" fmla="*/ 907 h 1021"/>
                  <a:gd name="T8" fmla="*/ 340 w 567"/>
                  <a:gd name="T9" fmla="*/ 907 h 1021"/>
                  <a:gd name="T10" fmla="*/ 340 w 567"/>
                  <a:gd name="T11" fmla="*/ 1021 h 1021"/>
                  <a:gd name="T12" fmla="*/ 113 w 567"/>
                  <a:gd name="T13" fmla="*/ 1021 h 1021"/>
                  <a:gd name="T14" fmla="*/ 113 w 567"/>
                  <a:gd name="T15" fmla="*/ 680 h 1021"/>
                  <a:gd name="T16" fmla="*/ 0 w 567"/>
                  <a:gd name="T17" fmla="*/ 680 h 1021"/>
                  <a:gd name="T18" fmla="*/ 0 w 567"/>
                  <a:gd name="T19" fmla="*/ 113 h 1021"/>
                  <a:gd name="T20" fmla="*/ 113 w 567"/>
                  <a:gd name="T21" fmla="*/ 113 h 1021"/>
                  <a:gd name="T22" fmla="*/ 113 w 567"/>
                  <a:gd name="T23" fmla="*/ 0 h 1021"/>
                  <a:gd name="T24" fmla="*/ 454 w 567"/>
                  <a:gd name="T25" fmla="*/ 0 h 1021"/>
                  <a:gd name="T26" fmla="*/ 454 w 567"/>
                  <a:gd name="T27" fmla="*/ 227 h 1021"/>
                  <a:gd name="T28" fmla="*/ 567 w 567"/>
                  <a:gd name="T29" fmla="*/ 227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1021">
                    <a:moveTo>
                      <a:pt x="567" y="227"/>
                    </a:move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907"/>
                    </a:lnTo>
                    <a:lnTo>
                      <a:pt x="340" y="907"/>
                    </a:lnTo>
                    <a:lnTo>
                      <a:pt x="340" y="1021"/>
                    </a:lnTo>
                    <a:lnTo>
                      <a:pt x="113" y="1021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56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3478" y="4259"/>
                <a:ext cx="793" cy="1247"/>
              </a:xfrm>
              <a:custGeom>
                <a:avLst/>
                <a:gdLst>
                  <a:gd name="T0" fmla="*/ 793 w 793"/>
                  <a:gd name="T1" fmla="*/ 227 h 1247"/>
                  <a:gd name="T2" fmla="*/ 793 w 793"/>
                  <a:gd name="T3" fmla="*/ 453 h 1247"/>
                  <a:gd name="T4" fmla="*/ 453 w 793"/>
                  <a:gd name="T5" fmla="*/ 453 h 1247"/>
                  <a:gd name="T6" fmla="*/ 453 w 793"/>
                  <a:gd name="T7" fmla="*/ 794 h 1247"/>
                  <a:gd name="T8" fmla="*/ 680 w 793"/>
                  <a:gd name="T9" fmla="*/ 794 h 1247"/>
                  <a:gd name="T10" fmla="*/ 680 w 793"/>
                  <a:gd name="T11" fmla="*/ 1020 h 1247"/>
                  <a:gd name="T12" fmla="*/ 793 w 793"/>
                  <a:gd name="T13" fmla="*/ 1020 h 1247"/>
                  <a:gd name="T14" fmla="*/ 793 w 793"/>
                  <a:gd name="T15" fmla="*/ 1134 h 1247"/>
                  <a:gd name="T16" fmla="*/ 680 w 793"/>
                  <a:gd name="T17" fmla="*/ 1134 h 1247"/>
                  <a:gd name="T18" fmla="*/ 680 w 793"/>
                  <a:gd name="T19" fmla="*/ 1247 h 1247"/>
                  <a:gd name="T20" fmla="*/ 0 w 793"/>
                  <a:gd name="T21" fmla="*/ 1247 h 1247"/>
                  <a:gd name="T22" fmla="*/ 0 w 793"/>
                  <a:gd name="T23" fmla="*/ 794 h 1247"/>
                  <a:gd name="T24" fmla="*/ 113 w 793"/>
                  <a:gd name="T25" fmla="*/ 794 h 1247"/>
                  <a:gd name="T26" fmla="*/ 113 w 793"/>
                  <a:gd name="T27" fmla="*/ 680 h 1247"/>
                  <a:gd name="T28" fmla="*/ 226 w 793"/>
                  <a:gd name="T29" fmla="*/ 680 h 1247"/>
                  <a:gd name="T30" fmla="*/ 226 w 793"/>
                  <a:gd name="T31" fmla="*/ 340 h 1247"/>
                  <a:gd name="T32" fmla="*/ 340 w 793"/>
                  <a:gd name="T33" fmla="*/ 340 h 1247"/>
                  <a:gd name="T34" fmla="*/ 340 w 793"/>
                  <a:gd name="T35" fmla="*/ 113 h 1247"/>
                  <a:gd name="T36" fmla="*/ 453 w 793"/>
                  <a:gd name="T37" fmla="*/ 113 h 1247"/>
                  <a:gd name="T38" fmla="*/ 453 w 793"/>
                  <a:gd name="T39" fmla="*/ 0 h 1247"/>
                  <a:gd name="T40" fmla="*/ 567 w 793"/>
                  <a:gd name="T41" fmla="*/ 0 h 1247"/>
                  <a:gd name="T42" fmla="*/ 567 w 793"/>
                  <a:gd name="T43" fmla="*/ 113 h 1247"/>
                  <a:gd name="T44" fmla="*/ 680 w 793"/>
                  <a:gd name="T45" fmla="*/ 113 h 1247"/>
                  <a:gd name="T46" fmla="*/ 680 w 793"/>
                  <a:gd name="T47" fmla="*/ 227 h 1247"/>
                  <a:gd name="T48" fmla="*/ 793 w 793"/>
                  <a:gd name="T49" fmla="*/ 22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3" h="1247">
                    <a:moveTo>
                      <a:pt x="793" y="227"/>
                    </a:moveTo>
                    <a:lnTo>
                      <a:pt x="793" y="453"/>
                    </a:lnTo>
                    <a:lnTo>
                      <a:pt x="453" y="453"/>
                    </a:lnTo>
                    <a:lnTo>
                      <a:pt x="453" y="794"/>
                    </a:lnTo>
                    <a:lnTo>
                      <a:pt x="680" y="794"/>
                    </a:lnTo>
                    <a:lnTo>
                      <a:pt x="680" y="1020"/>
                    </a:lnTo>
                    <a:lnTo>
                      <a:pt x="793" y="1020"/>
                    </a:lnTo>
                    <a:lnTo>
                      <a:pt x="793" y="1134"/>
                    </a:lnTo>
                    <a:lnTo>
                      <a:pt x="680" y="1134"/>
                    </a:lnTo>
                    <a:lnTo>
                      <a:pt x="680" y="1247"/>
                    </a:lnTo>
                    <a:lnTo>
                      <a:pt x="0" y="1247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227"/>
                    </a:lnTo>
                    <a:lnTo>
                      <a:pt x="79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3931" y="4826"/>
                <a:ext cx="794" cy="567"/>
              </a:xfrm>
              <a:custGeom>
                <a:avLst/>
                <a:gdLst>
                  <a:gd name="T0" fmla="*/ 567 w 794"/>
                  <a:gd name="T1" fmla="*/ 113 h 567"/>
                  <a:gd name="T2" fmla="*/ 794 w 794"/>
                  <a:gd name="T3" fmla="*/ 113 h 567"/>
                  <a:gd name="T4" fmla="*/ 794 w 794"/>
                  <a:gd name="T5" fmla="*/ 340 h 567"/>
                  <a:gd name="T6" fmla="*/ 681 w 794"/>
                  <a:gd name="T7" fmla="*/ 340 h 567"/>
                  <a:gd name="T8" fmla="*/ 681 w 794"/>
                  <a:gd name="T9" fmla="*/ 567 h 567"/>
                  <a:gd name="T10" fmla="*/ 340 w 794"/>
                  <a:gd name="T11" fmla="*/ 567 h 567"/>
                  <a:gd name="T12" fmla="*/ 340 w 794"/>
                  <a:gd name="T13" fmla="*/ 453 h 567"/>
                  <a:gd name="T14" fmla="*/ 227 w 794"/>
                  <a:gd name="T15" fmla="*/ 453 h 567"/>
                  <a:gd name="T16" fmla="*/ 227 w 794"/>
                  <a:gd name="T17" fmla="*/ 340 h 567"/>
                  <a:gd name="T18" fmla="*/ 227 w 794"/>
                  <a:gd name="T19" fmla="*/ 227 h 567"/>
                  <a:gd name="T20" fmla="*/ 0 w 794"/>
                  <a:gd name="T21" fmla="*/ 227 h 567"/>
                  <a:gd name="T22" fmla="*/ 0 w 794"/>
                  <a:gd name="T23" fmla="*/ 0 h 567"/>
                  <a:gd name="T24" fmla="*/ 114 w 794"/>
                  <a:gd name="T25" fmla="*/ 0 h 567"/>
                  <a:gd name="T26" fmla="*/ 114 w 794"/>
                  <a:gd name="T27" fmla="*/ 113 h 567"/>
                  <a:gd name="T28" fmla="*/ 340 w 794"/>
                  <a:gd name="T29" fmla="*/ 113 h 567"/>
                  <a:gd name="T30" fmla="*/ 340 w 794"/>
                  <a:gd name="T31" fmla="*/ 227 h 567"/>
                  <a:gd name="T32" fmla="*/ 567 w 794"/>
                  <a:gd name="T33" fmla="*/ 227 h 567"/>
                  <a:gd name="T34" fmla="*/ 567 w 794"/>
                  <a:gd name="T35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4" h="567">
                    <a:moveTo>
                      <a:pt x="567" y="113"/>
                    </a:moveTo>
                    <a:lnTo>
                      <a:pt x="794" y="113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567" y="227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2684" y="2898"/>
                <a:ext cx="1134" cy="1474"/>
              </a:xfrm>
              <a:custGeom>
                <a:avLst/>
                <a:gdLst>
                  <a:gd name="T0" fmla="*/ 1134 w 1134"/>
                  <a:gd name="T1" fmla="*/ 1021 h 1474"/>
                  <a:gd name="T2" fmla="*/ 1134 w 1134"/>
                  <a:gd name="T3" fmla="*/ 1134 h 1474"/>
                  <a:gd name="T4" fmla="*/ 1020 w 1134"/>
                  <a:gd name="T5" fmla="*/ 1134 h 1474"/>
                  <a:gd name="T6" fmla="*/ 1020 w 1134"/>
                  <a:gd name="T7" fmla="*/ 1247 h 1474"/>
                  <a:gd name="T8" fmla="*/ 794 w 1134"/>
                  <a:gd name="T9" fmla="*/ 1247 h 1474"/>
                  <a:gd name="T10" fmla="*/ 794 w 1134"/>
                  <a:gd name="T11" fmla="*/ 1361 h 1474"/>
                  <a:gd name="T12" fmla="*/ 453 w 1134"/>
                  <a:gd name="T13" fmla="*/ 1361 h 1474"/>
                  <a:gd name="T14" fmla="*/ 453 w 1134"/>
                  <a:gd name="T15" fmla="*/ 1474 h 1474"/>
                  <a:gd name="T16" fmla="*/ 340 w 1134"/>
                  <a:gd name="T17" fmla="*/ 1474 h 1474"/>
                  <a:gd name="T18" fmla="*/ 340 w 1134"/>
                  <a:gd name="T19" fmla="*/ 1361 h 1474"/>
                  <a:gd name="T20" fmla="*/ 113 w 1134"/>
                  <a:gd name="T21" fmla="*/ 1361 h 1474"/>
                  <a:gd name="T22" fmla="*/ 113 w 1134"/>
                  <a:gd name="T23" fmla="*/ 1021 h 1474"/>
                  <a:gd name="T24" fmla="*/ 0 w 1134"/>
                  <a:gd name="T25" fmla="*/ 1021 h 1474"/>
                  <a:gd name="T26" fmla="*/ 0 w 1134"/>
                  <a:gd name="T27" fmla="*/ 907 h 1474"/>
                  <a:gd name="T28" fmla="*/ 113 w 1134"/>
                  <a:gd name="T29" fmla="*/ 907 h 1474"/>
                  <a:gd name="T30" fmla="*/ 113 w 1134"/>
                  <a:gd name="T31" fmla="*/ 794 h 1474"/>
                  <a:gd name="T32" fmla="*/ 0 w 1134"/>
                  <a:gd name="T33" fmla="*/ 794 h 1474"/>
                  <a:gd name="T34" fmla="*/ 0 w 1134"/>
                  <a:gd name="T35" fmla="*/ 567 h 1474"/>
                  <a:gd name="T36" fmla="*/ 227 w 1134"/>
                  <a:gd name="T37" fmla="*/ 567 h 1474"/>
                  <a:gd name="T38" fmla="*/ 227 w 1134"/>
                  <a:gd name="T39" fmla="*/ 454 h 1474"/>
                  <a:gd name="T40" fmla="*/ 113 w 1134"/>
                  <a:gd name="T41" fmla="*/ 454 h 1474"/>
                  <a:gd name="T42" fmla="*/ 113 w 1134"/>
                  <a:gd name="T43" fmla="*/ 0 h 1474"/>
                  <a:gd name="T44" fmla="*/ 227 w 1134"/>
                  <a:gd name="T45" fmla="*/ 0 h 1474"/>
                  <a:gd name="T46" fmla="*/ 227 w 1134"/>
                  <a:gd name="T47" fmla="*/ 227 h 1474"/>
                  <a:gd name="T48" fmla="*/ 453 w 1134"/>
                  <a:gd name="T49" fmla="*/ 227 h 1474"/>
                  <a:gd name="T50" fmla="*/ 453 w 1134"/>
                  <a:gd name="T51" fmla="*/ 454 h 1474"/>
                  <a:gd name="T52" fmla="*/ 680 w 1134"/>
                  <a:gd name="T53" fmla="*/ 454 h 1474"/>
                  <a:gd name="T54" fmla="*/ 680 w 1134"/>
                  <a:gd name="T55" fmla="*/ 567 h 1474"/>
                  <a:gd name="T56" fmla="*/ 907 w 1134"/>
                  <a:gd name="T57" fmla="*/ 567 h 1474"/>
                  <a:gd name="T58" fmla="*/ 907 w 1134"/>
                  <a:gd name="T59" fmla="*/ 680 h 1474"/>
                  <a:gd name="T60" fmla="*/ 1020 w 1134"/>
                  <a:gd name="T61" fmla="*/ 680 h 1474"/>
                  <a:gd name="T62" fmla="*/ 1020 w 1134"/>
                  <a:gd name="T63" fmla="*/ 1021 h 1474"/>
                  <a:gd name="T64" fmla="*/ 1134 w 1134"/>
                  <a:gd name="T65" fmla="*/ 1021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1474">
                    <a:moveTo>
                      <a:pt x="1134" y="1021"/>
                    </a:moveTo>
                    <a:lnTo>
                      <a:pt x="1134" y="1134"/>
                    </a:lnTo>
                    <a:lnTo>
                      <a:pt x="1020" y="1134"/>
                    </a:lnTo>
                    <a:lnTo>
                      <a:pt x="1020" y="1247"/>
                    </a:lnTo>
                    <a:lnTo>
                      <a:pt x="794" y="1247"/>
                    </a:lnTo>
                    <a:lnTo>
                      <a:pt x="794" y="1361"/>
                    </a:lnTo>
                    <a:lnTo>
                      <a:pt x="453" y="1361"/>
                    </a:lnTo>
                    <a:lnTo>
                      <a:pt x="453" y="1474"/>
                    </a:lnTo>
                    <a:lnTo>
                      <a:pt x="340" y="1474"/>
                    </a:lnTo>
                    <a:lnTo>
                      <a:pt x="340" y="1361"/>
                    </a:lnTo>
                    <a:lnTo>
                      <a:pt x="113" y="1361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453" y="227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907" y="567"/>
                    </a:lnTo>
                    <a:lnTo>
                      <a:pt x="907" y="680"/>
                    </a:lnTo>
                    <a:lnTo>
                      <a:pt x="1020" y="680"/>
                    </a:lnTo>
                    <a:lnTo>
                      <a:pt x="1020" y="1021"/>
                    </a:lnTo>
                    <a:lnTo>
                      <a:pt x="1134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3931" y="3805"/>
                <a:ext cx="1361" cy="1134"/>
              </a:xfrm>
              <a:custGeom>
                <a:avLst/>
                <a:gdLst>
                  <a:gd name="T0" fmla="*/ 794 w 1361"/>
                  <a:gd name="T1" fmla="*/ 1134 h 1134"/>
                  <a:gd name="T2" fmla="*/ 794 w 1361"/>
                  <a:gd name="T3" fmla="*/ 794 h 1134"/>
                  <a:gd name="T4" fmla="*/ 1021 w 1361"/>
                  <a:gd name="T5" fmla="*/ 794 h 1134"/>
                  <a:gd name="T6" fmla="*/ 1021 w 1361"/>
                  <a:gd name="T7" fmla="*/ 567 h 1134"/>
                  <a:gd name="T8" fmla="*/ 1248 w 1361"/>
                  <a:gd name="T9" fmla="*/ 567 h 1134"/>
                  <a:gd name="T10" fmla="*/ 1248 w 1361"/>
                  <a:gd name="T11" fmla="*/ 454 h 1134"/>
                  <a:gd name="T12" fmla="*/ 1361 w 1361"/>
                  <a:gd name="T13" fmla="*/ 454 h 1134"/>
                  <a:gd name="T14" fmla="*/ 1361 w 1361"/>
                  <a:gd name="T15" fmla="*/ 227 h 1134"/>
                  <a:gd name="T16" fmla="*/ 1248 w 1361"/>
                  <a:gd name="T17" fmla="*/ 227 h 1134"/>
                  <a:gd name="T18" fmla="*/ 1248 w 1361"/>
                  <a:gd name="T19" fmla="*/ 114 h 1134"/>
                  <a:gd name="T20" fmla="*/ 1021 w 1361"/>
                  <a:gd name="T21" fmla="*/ 114 h 1134"/>
                  <a:gd name="T22" fmla="*/ 1021 w 1361"/>
                  <a:gd name="T23" fmla="*/ 227 h 1134"/>
                  <a:gd name="T24" fmla="*/ 907 w 1361"/>
                  <a:gd name="T25" fmla="*/ 227 h 1134"/>
                  <a:gd name="T26" fmla="*/ 907 w 1361"/>
                  <a:gd name="T27" fmla="*/ 0 h 1134"/>
                  <a:gd name="T28" fmla="*/ 681 w 1361"/>
                  <a:gd name="T29" fmla="*/ 0 h 1134"/>
                  <a:gd name="T30" fmla="*/ 681 w 1361"/>
                  <a:gd name="T31" fmla="*/ 114 h 1134"/>
                  <a:gd name="T32" fmla="*/ 0 w 1361"/>
                  <a:gd name="T33" fmla="*/ 114 h 1134"/>
                  <a:gd name="T34" fmla="*/ 0 w 1361"/>
                  <a:gd name="T35" fmla="*/ 340 h 1134"/>
                  <a:gd name="T36" fmla="*/ 340 w 1361"/>
                  <a:gd name="T37" fmla="*/ 340 h 1134"/>
                  <a:gd name="T38" fmla="*/ 340 w 1361"/>
                  <a:gd name="T39" fmla="*/ 794 h 1134"/>
                  <a:gd name="T40" fmla="*/ 454 w 1361"/>
                  <a:gd name="T41" fmla="*/ 794 h 1134"/>
                  <a:gd name="T42" fmla="*/ 454 w 1361"/>
                  <a:gd name="T43" fmla="*/ 1021 h 1134"/>
                  <a:gd name="T44" fmla="*/ 567 w 1361"/>
                  <a:gd name="T45" fmla="*/ 1021 h 1134"/>
                  <a:gd name="T46" fmla="*/ 567 w 1361"/>
                  <a:gd name="T47" fmla="*/ 1134 h 1134"/>
                  <a:gd name="T48" fmla="*/ 794 w 1361"/>
                  <a:gd name="T4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1" h="1134">
                    <a:moveTo>
                      <a:pt x="794" y="1134"/>
                    </a:moveTo>
                    <a:lnTo>
                      <a:pt x="794" y="794"/>
                    </a:lnTo>
                    <a:lnTo>
                      <a:pt x="1021" y="794"/>
                    </a:lnTo>
                    <a:lnTo>
                      <a:pt x="1021" y="567"/>
                    </a:lnTo>
                    <a:lnTo>
                      <a:pt x="1248" y="567"/>
                    </a:lnTo>
                    <a:lnTo>
                      <a:pt x="1248" y="454"/>
                    </a:lnTo>
                    <a:lnTo>
                      <a:pt x="1361" y="454"/>
                    </a:lnTo>
                    <a:lnTo>
                      <a:pt x="1361" y="227"/>
                    </a:lnTo>
                    <a:lnTo>
                      <a:pt x="1248" y="227"/>
                    </a:lnTo>
                    <a:lnTo>
                      <a:pt x="1248" y="114"/>
                    </a:lnTo>
                    <a:lnTo>
                      <a:pt x="1021" y="114"/>
                    </a:lnTo>
                    <a:lnTo>
                      <a:pt x="1021" y="227"/>
                    </a:lnTo>
                    <a:lnTo>
                      <a:pt x="907" y="227"/>
                    </a:lnTo>
                    <a:lnTo>
                      <a:pt x="907" y="0"/>
                    </a:lnTo>
                    <a:lnTo>
                      <a:pt x="681" y="0"/>
                    </a:lnTo>
                    <a:lnTo>
                      <a:pt x="681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794"/>
                    </a:lnTo>
                    <a:lnTo>
                      <a:pt x="454" y="794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794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4725" y="4145"/>
                <a:ext cx="1134" cy="794"/>
              </a:xfrm>
              <a:custGeom>
                <a:avLst/>
                <a:gdLst>
                  <a:gd name="T0" fmla="*/ 1134 w 1134"/>
                  <a:gd name="T1" fmla="*/ 0 h 794"/>
                  <a:gd name="T2" fmla="*/ 567 w 1134"/>
                  <a:gd name="T3" fmla="*/ 0 h 794"/>
                  <a:gd name="T4" fmla="*/ 567 w 1134"/>
                  <a:gd name="T5" fmla="*/ 114 h 794"/>
                  <a:gd name="T6" fmla="*/ 454 w 1134"/>
                  <a:gd name="T7" fmla="*/ 114 h 794"/>
                  <a:gd name="T8" fmla="*/ 454 w 1134"/>
                  <a:gd name="T9" fmla="*/ 227 h 794"/>
                  <a:gd name="T10" fmla="*/ 227 w 1134"/>
                  <a:gd name="T11" fmla="*/ 227 h 794"/>
                  <a:gd name="T12" fmla="*/ 227 w 1134"/>
                  <a:gd name="T13" fmla="*/ 454 h 794"/>
                  <a:gd name="T14" fmla="*/ 0 w 1134"/>
                  <a:gd name="T15" fmla="*/ 454 h 794"/>
                  <a:gd name="T16" fmla="*/ 0 w 1134"/>
                  <a:gd name="T17" fmla="*/ 794 h 794"/>
                  <a:gd name="T18" fmla="*/ 113 w 1134"/>
                  <a:gd name="T19" fmla="*/ 794 h 794"/>
                  <a:gd name="T20" fmla="*/ 113 w 1134"/>
                  <a:gd name="T21" fmla="*/ 681 h 794"/>
                  <a:gd name="T22" fmla="*/ 340 w 1134"/>
                  <a:gd name="T23" fmla="*/ 681 h 794"/>
                  <a:gd name="T24" fmla="*/ 340 w 1134"/>
                  <a:gd name="T25" fmla="*/ 567 h 794"/>
                  <a:gd name="T26" fmla="*/ 680 w 1134"/>
                  <a:gd name="T27" fmla="*/ 567 h 794"/>
                  <a:gd name="T28" fmla="*/ 680 w 1134"/>
                  <a:gd name="T29" fmla="*/ 341 h 794"/>
                  <a:gd name="T30" fmla="*/ 907 w 1134"/>
                  <a:gd name="T31" fmla="*/ 341 h 794"/>
                  <a:gd name="T32" fmla="*/ 907 w 1134"/>
                  <a:gd name="T33" fmla="*/ 227 h 794"/>
                  <a:gd name="T34" fmla="*/ 1134 w 1134"/>
                  <a:gd name="T35" fmla="*/ 227 h 794"/>
                  <a:gd name="T36" fmla="*/ 1134 w 1134"/>
                  <a:gd name="T3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4" h="794">
                    <a:moveTo>
                      <a:pt x="1134" y="0"/>
                    </a:moveTo>
                    <a:lnTo>
                      <a:pt x="567" y="0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227" y="227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680" y="567"/>
                    </a:lnTo>
                    <a:lnTo>
                      <a:pt x="680" y="341"/>
                    </a:lnTo>
                    <a:lnTo>
                      <a:pt x="907" y="341"/>
                    </a:lnTo>
                    <a:lnTo>
                      <a:pt x="907" y="227"/>
                    </a:lnTo>
                    <a:lnTo>
                      <a:pt x="1134" y="227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2684" y="1424"/>
                <a:ext cx="1247" cy="1928"/>
              </a:xfrm>
              <a:custGeom>
                <a:avLst/>
                <a:gdLst>
                  <a:gd name="T0" fmla="*/ 1247 w 1247"/>
                  <a:gd name="T1" fmla="*/ 340 h 1928"/>
                  <a:gd name="T2" fmla="*/ 1247 w 1247"/>
                  <a:gd name="T3" fmla="*/ 567 h 1928"/>
                  <a:gd name="T4" fmla="*/ 1134 w 1247"/>
                  <a:gd name="T5" fmla="*/ 567 h 1928"/>
                  <a:gd name="T6" fmla="*/ 1134 w 1247"/>
                  <a:gd name="T7" fmla="*/ 907 h 1928"/>
                  <a:gd name="T8" fmla="*/ 907 w 1247"/>
                  <a:gd name="T9" fmla="*/ 907 h 1928"/>
                  <a:gd name="T10" fmla="*/ 907 w 1247"/>
                  <a:gd name="T11" fmla="*/ 1134 h 1928"/>
                  <a:gd name="T12" fmla="*/ 794 w 1247"/>
                  <a:gd name="T13" fmla="*/ 1134 h 1928"/>
                  <a:gd name="T14" fmla="*/ 794 w 1247"/>
                  <a:gd name="T15" fmla="*/ 1361 h 1928"/>
                  <a:gd name="T16" fmla="*/ 680 w 1247"/>
                  <a:gd name="T17" fmla="*/ 1361 h 1928"/>
                  <a:gd name="T18" fmla="*/ 680 w 1247"/>
                  <a:gd name="T19" fmla="*/ 1928 h 1928"/>
                  <a:gd name="T20" fmla="*/ 453 w 1247"/>
                  <a:gd name="T21" fmla="*/ 1928 h 1928"/>
                  <a:gd name="T22" fmla="*/ 453 w 1247"/>
                  <a:gd name="T23" fmla="*/ 1701 h 1928"/>
                  <a:gd name="T24" fmla="*/ 227 w 1247"/>
                  <a:gd name="T25" fmla="*/ 1701 h 1928"/>
                  <a:gd name="T26" fmla="*/ 227 w 1247"/>
                  <a:gd name="T27" fmla="*/ 1474 h 1928"/>
                  <a:gd name="T28" fmla="*/ 113 w 1247"/>
                  <a:gd name="T29" fmla="*/ 1474 h 1928"/>
                  <a:gd name="T30" fmla="*/ 113 w 1247"/>
                  <a:gd name="T31" fmla="*/ 1361 h 1928"/>
                  <a:gd name="T32" fmla="*/ 0 w 1247"/>
                  <a:gd name="T33" fmla="*/ 1361 h 1928"/>
                  <a:gd name="T34" fmla="*/ 0 w 1247"/>
                  <a:gd name="T35" fmla="*/ 1020 h 1928"/>
                  <a:gd name="T36" fmla="*/ 113 w 1247"/>
                  <a:gd name="T37" fmla="*/ 1020 h 1928"/>
                  <a:gd name="T38" fmla="*/ 113 w 1247"/>
                  <a:gd name="T39" fmla="*/ 907 h 1928"/>
                  <a:gd name="T40" fmla="*/ 227 w 1247"/>
                  <a:gd name="T41" fmla="*/ 907 h 1928"/>
                  <a:gd name="T42" fmla="*/ 227 w 1247"/>
                  <a:gd name="T43" fmla="*/ 340 h 1928"/>
                  <a:gd name="T44" fmla="*/ 453 w 1247"/>
                  <a:gd name="T45" fmla="*/ 340 h 1928"/>
                  <a:gd name="T46" fmla="*/ 453 w 1247"/>
                  <a:gd name="T47" fmla="*/ 113 h 1928"/>
                  <a:gd name="T48" fmla="*/ 567 w 1247"/>
                  <a:gd name="T49" fmla="*/ 113 h 1928"/>
                  <a:gd name="T50" fmla="*/ 567 w 1247"/>
                  <a:gd name="T51" fmla="*/ 0 h 1928"/>
                  <a:gd name="T52" fmla="*/ 907 w 1247"/>
                  <a:gd name="T53" fmla="*/ 0 h 1928"/>
                  <a:gd name="T54" fmla="*/ 907 w 1247"/>
                  <a:gd name="T55" fmla="*/ 113 h 1928"/>
                  <a:gd name="T56" fmla="*/ 1134 w 1247"/>
                  <a:gd name="T57" fmla="*/ 113 h 1928"/>
                  <a:gd name="T58" fmla="*/ 1134 w 1247"/>
                  <a:gd name="T59" fmla="*/ 340 h 1928"/>
                  <a:gd name="T60" fmla="*/ 1247 w 1247"/>
                  <a:gd name="T61" fmla="*/ 340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47" h="1928">
                    <a:moveTo>
                      <a:pt x="1247" y="340"/>
                    </a:move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907"/>
                    </a:lnTo>
                    <a:lnTo>
                      <a:pt x="907" y="907"/>
                    </a:lnTo>
                    <a:lnTo>
                      <a:pt x="907" y="1134"/>
                    </a:lnTo>
                    <a:lnTo>
                      <a:pt x="794" y="1134"/>
                    </a:lnTo>
                    <a:lnTo>
                      <a:pt x="794" y="1361"/>
                    </a:lnTo>
                    <a:lnTo>
                      <a:pt x="680" y="1361"/>
                    </a:lnTo>
                    <a:lnTo>
                      <a:pt x="680" y="1928"/>
                    </a:lnTo>
                    <a:lnTo>
                      <a:pt x="453" y="1928"/>
                    </a:lnTo>
                    <a:lnTo>
                      <a:pt x="453" y="1701"/>
                    </a:lnTo>
                    <a:lnTo>
                      <a:pt x="227" y="1701"/>
                    </a:lnTo>
                    <a:lnTo>
                      <a:pt x="227" y="1474"/>
                    </a:lnTo>
                    <a:lnTo>
                      <a:pt x="113" y="1474"/>
                    </a:lnTo>
                    <a:lnTo>
                      <a:pt x="113" y="1361"/>
                    </a:lnTo>
                    <a:lnTo>
                      <a:pt x="0" y="1361"/>
                    </a:lnTo>
                    <a:lnTo>
                      <a:pt x="0" y="1020"/>
                    </a:lnTo>
                    <a:lnTo>
                      <a:pt x="113" y="1020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340"/>
                    </a:lnTo>
                    <a:lnTo>
                      <a:pt x="453" y="34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907" y="0"/>
                    </a:lnTo>
                    <a:lnTo>
                      <a:pt x="907" y="113"/>
                    </a:lnTo>
                    <a:lnTo>
                      <a:pt x="1134" y="113"/>
                    </a:lnTo>
                    <a:lnTo>
                      <a:pt x="1134" y="340"/>
                    </a:lnTo>
                    <a:lnTo>
                      <a:pt x="124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3364" y="1764"/>
                <a:ext cx="907" cy="1928"/>
              </a:xfrm>
              <a:custGeom>
                <a:avLst/>
                <a:gdLst>
                  <a:gd name="T0" fmla="*/ 567 w 907"/>
                  <a:gd name="T1" fmla="*/ 0 h 1928"/>
                  <a:gd name="T2" fmla="*/ 907 w 907"/>
                  <a:gd name="T3" fmla="*/ 0 h 1928"/>
                  <a:gd name="T4" fmla="*/ 907 w 907"/>
                  <a:gd name="T5" fmla="*/ 680 h 1928"/>
                  <a:gd name="T6" fmla="*/ 681 w 907"/>
                  <a:gd name="T7" fmla="*/ 680 h 1928"/>
                  <a:gd name="T8" fmla="*/ 681 w 907"/>
                  <a:gd name="T9" fmla="*/ 907 h 1928"/>
                  <a:gd name="T10" fmla="*/ 907 w 907"/>
                  <a:gd name="T11" fmla="*/ 907 h 1928"/>
                  <a:gd name="T12" fmla="*/ 907 w 907"/>
                  <a:gd name="T13" fmla="*/ 1701 h 1928"/>
                  <a:gd name="T14" fmla="*/ 794 w 907"/>
                  <a:gd name="T15" fmla="*/ 1701 h 1928"/>
                  <a:gd name="T16" fmla="*/ 794 w 907"/>
                  <a:gd name="T17" fmla="*/ 1814 h 1928"/>
                  <a:gd name="T18" fmla="*/ 567 w 907"/>
                  <a:gd name="T19" fmla="*/ 1814 h 1928"/>
                  <a:gd name="T20" fmla="*/ 567 w 907"/>
                  <a:gd name="T21" fmla="*/ 1928 h 1928"/>
                  <a:gd name="T22" fmla="*/ 340 w 907"/>
                  <a:gd name="T23" fmla="*/ 1928 h 1928"/>
                  <a:gd name="T24" fmla="*/ 340 w 907"/>
                  <a:gd name="T25" fmla="*/ 1814 h 1928"/>
                  <a:gd name="T26" fmla="*/ 227 w 907"/>
                  <a:gd name="T27" fmla="*/ 1814 h 1928"/>
                  <a:gd name="T28" fmla="*/ 227 w 907"/>
                  <a:gd name="T29" fmla="*/ 1701 h 1928"/>
                  <a:gd name="T30" fmla="*/ 0 w 907"/>
                  <a:gd name="T31" fmla="*/ 1701 h 1928"/>
                  <a:gd name="T32" fmla="*/ 0 w 907"/>
                  <a:gd name="T33" fmla="*/ 1021 h 1928"/>
                  <a:gd name="T34" fmla="*/ 114 w 907"/>
                  <a:gd name="T35" fmla="*/ 1021 h 1928"/>
                  <a:gd name="T36" fmla="*/ 114 w 907"/>
                  <a:gd name="T37" fmla="*/ 794 h 1928"/>
                  <a:gd name="T38" fmla="*/ 227 w 907"/>
                  <a:gd name="T39" fmla="*/ 794 h 1928"/>
                  <a:gd name="T40" fmla="*/ 227 w 907"/>
                  <a:gd name="T41" fmla="*/ 567 h 1928"/>
                  <a:gd name="T42" fmla="*/ 454 w 907"/>
                  <a:gd name="T43" fmla="*/ 567 h 1928"/>
                  <a:gd name="T44" fmla="*/ 454 w 907"/>
                  <a:gd name="T45" fmla="*/ 227 h 1928"/>
                  <a:gd name="T46" fmla="*/ 567 w 907"/>
                  <a:gd name="T47" fmla="*/ 227 h 1928"/>
                  <a:gd name="T48" fmla="*/ 567 w 907"/>
                  <a:gd name="T49" fmla="*/ 0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1928">
                    <a:moveTo>
                      <a:pt x="567" y="0"/>
                    </a:moveTo>
                    <a:lnTo>
                      <a:pt x="907" y="0"/>
                    </a:lnTo>
                    <a:lnTo>
                      <a:pt x="907" y="680"/>
                    </a:lnTo>
                    <a:lnTo>
                      <a:pt x="681" y="680"/>
                    </a:lnTo>
                    <a:lnTo>
                      <a:pt x="681" y="907"/>
                    </a:lnTo>
                    <a:lnTo>
                      <a:pt x="907" y="907"/>
                    </a:lnTo>
                    <a:lnTo>
                      <a:pt x="907" y="1701"/>
                    </a:lnTo>
                    <a:lnTo>
                      <a:pt x="794" y="1701"/>
                    </a:lnTo>
                    <a:lnTo>
                      <a:pt x="794" y="1814"/>
                    </a:lnTo>
                    <a:lnTo>
                      <a:pt x="567" y="1814"/>
                    </a:lnTo>
                    <a:lnTo>
                      <a:pt x="567" y="1928"/>
                    </a:lnTo>
                    <a:lnTo>
                      <a:pt x="340" y="1928"/>
                    </a:lnTo>
                    <a:lnTo>
                      <a:pt x="340" y="1814"/>
                    </a:lnTo>
                    <a:lnTo>
                      <a:pt x="227" y="1814"/>
                    </a:lnTo>
                    <a:lnTo>
                      <a:pt x="227" y="1701"/>
                    </a:lnTo>
                    <a:lnTo>
                      <a:pt x="0" y="1701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4045" y="1877"/>
                <a:ext cx="1020" cy="794"/>
              </a:xfrm>
              <a:custGeom>
                <a:avLst/>
                <a:gdLst>
                  <a:gd name="T0" fmla="*/ 226 w 1020"/>
                  <a:gd name="T1" fmla="*/ 0 h 794"/>
                  <a:gd name="T2" fmla="*/ 793 w 1020"/>
                  <a:gd name="T3" fmla="*/ 0 h 794"/>
                  <a:gd name="T4" fmla="*/ 793 w 1020"/>
                  <a:gd name="T5" fmla="*/ 114 h 794"/>
                  <a:gd name="T6" fmla="*/ 907 w 1020"/>
                  <a:gd name="T7" fmla="*/ 114 h 794"/>
                  <a:gd name="T8" fmla="*/ 907 w 1020"/>
                  <a:gd name="T9" fmla="*/ 454 h 794"/>
                  <a:gd name="T10" fmla="*/ 1020 w 1020"/>
                  <a:gd name="T11" fmla="*/ 454 h 794"/>
                  <a:gd name="T12" fmla="*/ 1020 w 1020"/>
                  <a:gd name="T13" fmla="*/ 681 h 794"/>
                  <a:gd name="T14" fmla="*/ 793 w 1020"/>
                  <a:gd name="T15" fmla="*/ 681 h 794"/>
                  <a:gd name="T16" fmla="*/ 793 w 1020"/>
                  <a:gd name="T17" fmla="*/ 567 h 794"/>
                  <a:gd name="T18" fmla="*/ 567 w 1020"/>
                  <a:gd name="T19" fmla="*/ 567 h 794"/>
                  <a:gd name="T20" fmla="*/ 567 w 1020"/>
                  <a:gd name="T21" fmla="*/ 681 h 794"/>
                  <a:gd name="T22" fmla="*/ 340 w 1020"/>
                  <a:gd name="T23" fmla="*/ 681 h 794"/>
                  <a:gd name="T24" fmla="*/ 340 w 1020"/>
                  <a:gd name="T25" fmla="*/ 794 h 794"/>
                  <a:gd name="T26" fmla="*/ 0 w 1020"/>
                  <a:gd name="T27" fmla="*/ 794 h 794"/>
                  <a:gd name="T28" fmla="*/ 0 w 1020"/>
                  <a:gd name="T29" fmla="*/ 567 h 794"/>
                  <a:gd name="T30" fmla="*/ 226 w 1020"/>
                  <a:gd name="T31" fmla="*/ 567 h 794"/>
                  <a:gd name="T32" fmla="*/ 226 w 1020"/>
                  <a:gd name="T3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20" h="794">
                    <a:moveTo>
                      <a:pt x="226" y="0"/>
                    </a:moveTo>
                    <a:lnTo>
                      <a:pt x="793" y="0"/>
                    </a:lnTo>
                    <a:lnTo>
                      <a:pt x="793" y="114"/>
                    </a:lnTo>
                    <a:lnTo>
                      <a:pt x="907" y="114"/>
                    </a:lnTo>
                    <a:lnTo>
                      <a:pt x="907" y="454"/>
                    </a:lnTo>
                    <a:lnTo>
                      <a:pt x="1020" y="454"/>
                    </a:lnTo>
                    <a:lnTo>
                      <a:pt x="1020" y="681"/>
                    </a:lnTo>
                    <a:lnTo>
                      <a:pt x="793" y="681"/>
                    </a:lnTo>
                    <a:lnTo>
                      <a:pt x="793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226" y="567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4271" y="2444"/>
                <a:ext cx="908" cy="454"/>
              </a:xfrm>
              <a:custGeom>
                <a:avLst/>
                <a:gdLst>
                  <a:gd name="T0" fmla="*/ 908 w 908"/>
                  <a:gd name="T1" fmla="*/ 114 h 454"/>
                  <a:gd name="T2" fmla="*/ 567 w 908"/>
                  <a:gd name="T3" fmla="*/ 114 h 454"/>
                  <a:gd name="T4" fmla="*/ 567 w 908"/>
                  <a:gd name="T5" fmla="*/ 0 h 454"/>
                  <a:gd name="T6" fmla="*/ 341 w 908"/>
                  <a:gd name="T7" fmla="*/ 0 h 454"/>
                  <a:gd name="T8" fmla="*/ 341 w 908"/>
                  <a:gd name="T9" fmla="*/ 114 h 454"/>
                  <a:gd name="T10" fmla="*/ 114 w 908"/>
                  <a:gd name="T11" fmla="*/ 114 h 454"/>
                  <a:gd name="T12" fmla="*/ 114 w 908"/>
                  <a:gd name="T13" fmla="*/ 227 h 454"/>
                  <a:gd name="T14" fmla="*/ 0 w 908"/>
                  <a:gd name="T15" fmla="*/ 227 h 454"/>
                  <a:gd name="T16" fmla="*/ 0 w 908"/>
                  <a:gd name="T17" fmla="*/ 341 h 454"/>
                  <a:gd name="T18" fmla="*/ 567 w 908"/>
                  <a:gd name="T19" fmla="*/ 341 h 454"/>
                  <a:gd name="T20" fmla="*/ 567 w 908"/>
                  <a:gd name="T21" fmla="*/ 454 h 454"/>
                  <a:gd name="T22" fmla="*/ 908 w 908"/>
                  <a:gd name="T23" fmla="*/ 454 h 454"/>
                  <a:gd name="T24" fmla="*/ 908 w 908"/>
                  <a:gd name="T25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454">
                    <a:moveTo>
                      <a:pt x="908" y="114"/>
                    </a:moveTo>
                    <a:lnTo>
                      <a:pt x="567" y="114"/>
                    </a:lnTo>
                    <a:lnTo>
                      <a:pt x="567" y="0"/>
                    </a:lnTo>
                    <a:lnTo>
                      <a:pt x="341" y="0"/>
                    </a:lnTo>
                    <a:lnTo>
                      <a:pt x="341" y="114"/>
                    </a:lnTo>
                    <a:lnTo>
                      <a:pt x="114" y="11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567" y="341"/>
                    </a:lnTo>
                    <a:lnTo>
                      <a:pt x="567" y="454"/>
                    </a:lnTo>
                    <a:lnTo>
                      <a:pt x="908" y="454"/>
                    </a:lnTo>
                    <a:lnTo>
                      <a:pt x="908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3704" y="2785"/>
                <a:ext cx="1815" cy="1247"/>
              </a:xfrm>
              <a:custGeom>
                <a:avLst/>
                <a:gdLst>
                  <a:gd name="T0" fmla="*/ 1248 w 1815"/>
                  <a:gd name="T1" fmla="*/ 113 h 1247"/>
                  <a:gd name="T2" fmla="*/ 1134 w 1815"/>
                  <a:gd name="T3" fmla="*/ 113 h 1247"/>
                  <a:gd name="T4" fmla="*/ 1134 w 1815"/>
                  <a:gd name="T5" fmla="*/ 0 h 1247"/>
                  <a:gd name="T6" fmla="*/ 567 w 1815"/>
                  <a:gd name="T7" fmla="*/ 0 h 1247"/>
                  <a:gd name="T8" fmla="*/ 567 w 1815"/>
                  <a:gd name="T9" fmla="*/ 680 h 1247"/>
                  <a:gd name="T10" fmla="*/ 454 w 1815"/>
                  <a:gd name="T11" fmla="*/ 680 h 1247"/>
                  <a:gd name="T12" fmla="*/ 454 w 1815"/>
                  <a:gd name="T13" fmla="*/ 793 h 1247"/>
                  <a:gd name="T14" fmla="*/ 227 w 1815"/>
                  <a:gd name="T15" fmla="*/ 793 h 1247"/>
                  <a:gd name="T16" fmla="*/ 227 w 1815"/>
                  <a:gd name="T17" fmla="*/ 907 h 1247"/>
                  <a:gd name="T18" fmla="*/ 0 w 1815"/>
                  <a:gd name="T19" fmla="*/ 907 h 1247"/>
                  <a:gd name="T20" fmla="*/ 0 w 1815"/>
                  <a:gd name="T21" fmla="*/ 1134 h 1247"/>
                  <a:gd name="T22" fmla="*/ 114 w 1815"/>
                  <a:gd name="T23" fmla="*/ 1134 h 1247"/>
                  <a:gd name="T24" fmla="*/ 114 w 1815"/>
                  <a:gd name="T25" fmla="*/ 1247 h 1247"/>
                  <a:gd name="T26" fmla="*/ 227 w 1815"/>
                  <a:gd name="T27" fmla="*/ 1247 h 1247"/>
                  <a:gd name="T28" fmla="*/ 227 w 1815"/>
                  <a:gd name="T29" fmla="*/ 1134 h 1247"/>
                  <a:gd name="T30" fmla="*/ 908 w 1815"/>
                  <a:gd name="T31" fmla="*/ 1134 h 1247"/>
                  <a:gd name="T32" fmla="*/ 908 w 1815"/>
                  <a:gd name="T33" fmla="*/ 1020 h 1247"/>
                  <a:gd name="T34" fmla="*/ 1134 w 1815"/>
                  <a:gd name="T35" fmla="*/ 1020 h 1247"/>
                  <a:gd name="T36" fmla="*/ 1134 w 1815"/>
                  <a:gd name="T37" fmla="*/ 1247 h 1247"/>
                  <a:gd name="T38" fmla="*/ 1248 w 1815"/>
                  <a:gd name="T39" fmla="*/ 1247 h 1247"/>
                  <a:gd name="T40" fmla="*/ 1248 w 1815"/>
                  <a:gd name="T41" fmla="*/ 1134 h 1247"/>
                  <a:gd name="T42" fmla="*/ 1815 w 1815"/>
                  <a:gd name="T43" fmla="*/ 1134 h 1247"/>
                  <a:gd name="T44" fmla="*/ 1815 w 1815"/>
                  <a:gd name="T45" fmla="*/ 907 h 1247"/>
                  <a:gd name="T46" fmla="*/ 1588 w 1815"/>
                  <a:gd name="T47" fmla="*/ 907 h 1247"/>
                  <a:gd name="T48" fmla="*/ 1588 w 1815"/>
                  <a:gd name="T49" fmla="*/ 453 h 1247"/>
                  <a:gd name="T50" fmla="*/ 1361 w 1815"/>
                  <a:gd name="T51" fmla="*/ 453 h 1247"/>
                  <a:gd name="T52" fmla="*/ 1361 w 1815"/>
                  <a:gd name="T53" fmla="*/ 226 h 1247"/>
                  <a:gd name="T54" fmla="*/ 1248 w 1815"/>
                  <a:gd name="T55" fmla="*/ 226 h 1247"/>
                  <a:gd name="T56" fmla="*/ 1248 w 1815"/>
                  <a:gd name="T57" fmla="*/ 113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15" h="1247">
                    <a:moveTo>
                      <a:pt x="1248" y="113"/>
                    </a:moveTo>
                    <a:lnTo>
                      <a:pt x="1134" y="113"/>
                    </a:lnTo>
                    <a:lnTo>
                      <a:pt x="1134" y="0"/>
                    </a:lnTo>
                    <a:lnTo>
                      <a:pt x="567" y="0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793"/>
                    </a:lnTo>
                    <a:lnTo>
                      <a:pt x="227" y="793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1134"/>
                    </a:lnTo>
                    <a:lnTo>
                      <a:pt x="114" y="1134"/>
                    </a:lnTo>
                    <a:lnTo>
                      <a:pt x="114" y="1247"/>
                    </a:lnTo>
                    <a:lnTo>
                      <a:pt x="227" y="1247"/>
                    </a:lnTo>
                    <a:lnTo>
                      <a:pt x="227" y="1134"/>
                    </a:lnTo>
                    <a:lnTo>
                      <a:pt x="908" y="1134"/>
                    </a:lnTo>
                    <a:lnTo>
                      <a:pt x="908" y="1020"/>
                    </a:lnTo>
                    <a:lnTo>
                      <a:pt x="1134" y="1020"/>
                    </a:lnTo>
                    <a:lnTo>
                      <a:pt x="1134" y="1247"/>
                    </a:lnTo>
                    <a:lnTo>
                      <a:pt x="1248" y="1247"/>
                    </a:lnTo>
                    <a:lnTo>
                      <a:pt x="1248" y="1134"/>
                    </a:lnTo>
                    <a:lnTo>
                      <a:pt x="1815" y="1134"/>
                    </a:lnTo>
                    <a:lnTo>
                      <a:pt x="1815" y="907"/>
                    </a:lnTo>
                    <a:lnTo>
                      <a:pt x="1588" y="907"/>
                    </a:lnTo>
                    <a:lnTo>
                      <a:pt x="1588" y="453"/>
                    </a:lnTo>
                    <a:lnTo>
                      <a:pt x="1361" y="453"/>
                    </a:lnTo>
                    <a:lnTo>
                      <a:pt x="1361" y="226"/>
                    </a:lnTo>
                    <a:lnTo>
                      <a:pt x="1248" y="226"/>
                    </a:lnTo>
                    <a:lnTo>
                      <a:pt x="124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4952" y="2785"/>
                <a:ext cx="1020" cy="1360"/>
              </a:xfrm>
              <a:custGeom>
                <a:avLst/>
                <a:gdLst>
                  <a:gd name="T0" fmla="*/ 1020 w 1020"/>
                  <a:gd name="T1" fmla="*/ 340 h 1360"/>
                  <a:gd name="T2" fmla="*/ 1020 w 1020"/>
                  <a:gd name="T3" fmla="*/ 567 h 1360"/>
                  <a:gd name="T4" fmla="*/ 907 w 1020"/>
                  <a:gd name="T5" fmla="*/ 567 h 1360"/>
                  <a:gd name="T6" fmla="*/ 907 w 1020"/>
                  <a:gd name="T7" fmla="*/ 680 h 1360"/>
                  <a:gd name="T8" fmla="*/ 1020 w 1020"/>
                  <a:gd name="T9" fmla="*/ 680 h 1360"/>
                  <a:gd name="T10" fmla="*/ 1020 w 1020"/>
                  <a:gd name="T11" fmla="*/ 1247 h 1360"/>
                  <a:gd name="T12" fmla="*/ 907 w 1020"/>
                  <a:gd name="T13" fmla="*/ 1247 h 1360"/>
                  <a:gd name="T14" fmla="*/ 907 w 1020"/>
                  <a:gd name="T15" fmla="*/ 1360 h 1360"/>
                  <a:gd name="T16" fmla="*/ 340 w 1020"/>
                  <a:gd name="T17" fmla="*/ 1360 h 1360"/>
                  <a:gd name="T18" fmla="*/ 340 w 1020"/>
                  <a:gd name="T19" fmla="*/ 1247 h 1360"/>
                  <a:gd name="T20" fmla="*/ 227 w 1020"/>
                  <a:gd name="T21" fmla="*/ 1247 h 1360"/>
                  <a:gd name="T22" fmla="*/ 227 w 1020"/>
                  <a:gd name="T23" fmla="*/ 1134 h 1360"/>
                  <a:gd name="T24" fmla="*/ 567 w 1020"/>
                  <a:gd name="T25" fmla="*/ 1134 h 1360"/>
                  <a:gd name="T26" fmla="*/ 567 w 1020"/>
                  <a:gd name="T27" fmla="*/ 907 h 1360"/>
                  <a:gd name="T28" fmla="*/ 340 w 1020"/>
                  <a:gd name="T29" fmla="*/ 907 h 1360"/>
                  <a:gd name="T30" fmla="*/ 340 w 1020"/>
                  <a:gd name="T31" fmla="*/ 453 h 1360"/>
                  <a:gd name="T32" fmla="*/ 113 w 1020"/>
                  <a:gd name="T33" fmla="*/ 453 h 1360"/>
                  <a:gd name="T34" fmla="*/ 113 w 1020"/>
                  <a:gd name="T35" fmla="*/ 226 h 1360"/>
                  <a:gd name="T36" fmla="*/ 0 w 1020"/>
                  <a:gd name="T37" fmla="*/ 226 h 1360"/>
                  <a:gd name="T38" fmla="*/ 0 w 1020"/>
                  <a:gd name="T39" fmla="*/ 113 h 1360"/>
                  <a:gd name="T40" fmla="*/ 227 w 1020"/>
                  <a:gd name="T41" fmla="*/ 113 h 1360"/>
                  <a:gd name="T42" fmla="*/ 227 w 1020"/>
                  <a:gd name="T43" fmla="*/ 0 h 1360"/>
                  <a:gd name="T44" fmla="*/ 340 w 1020"/>
                  <a:gd name="T45" fmla="*/ 0 h 1360"/>
                  <a:gd name="T46" fmla="*/ 340 w 1020"/>
                  <a:gd name="T47" fmla="*/ 113 h 1360"/>
                  <a:gd name="T48" fmla="*/ 453 w 1020"/>
                  <a:gd name="T49" fmla="*/ 113 h 1360"/>
                  <a:gd name="T50" fmla="*/ 453 w 1020"/>
                  <a:gd name="T51" fmla="*/ 226 h 1360"/>
                  <a:gd name="T52" fmla="*/ 680 w 1020"/>
                  <a:gd name="T53" fmla="*/ 226 h 1360"/>
                  <a:gd name="T54" fmla="*/ 680 w 1020"/>
                  <a:gd name="T55" fmla="*/ 340 h 1360"/>
                  <a:gd name="T56" fmla="*/ 1020 w 1020"/>
                  <a:gd name="T57" fmla="*/ 340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0" h="1360">
                    <a:moveTo>
                      <a:pt x="1020" y="340"/>
                    </a:moveTo>
                    <a:lnTo>
                      <a:pt x="1020" y="567"/>
                    </a:lnTo>
                    <a:lnTo>
                      <a:pt x="907" y="567"/>
                    </a:lnTo>
                    <a:lnTo>
                      <a:pt x="907" y="680"/>
                    </a:lnTo>
                    <a:lnTo>
                      <a:pt x="1020" y="680"/>
                    </a:lnTo>
                    <a:lnTo>
                      <a:pt x="1020" y="1247"/>
                    </a:lnTo>
                    <a:lnTo>
                      <a:pt x="907" y="1247"/>
                    </a:lnTo>
                    <a:lnTo>
                      <a:pt x="907" y="1360"/>
                    </a:lnTo>
                    <a:lnTo>
                      <a:pt x="340" y="1360"/>
                    </a:lnTo>
                    <a:lnTo>
                      <a:pt x="340" y="1247"/>
                    </a:lnTo>
                    <a:lnTo>
                      <a:pt x="227" y="1247"/>
                    </a:lnTo>
                    <a:lnTo>
                      <a:pt x="227" y="1134"/>
                    </a:lnTo>
                    <a:lnTo>
                      <a:pt x="567" y="1134"/>
                    </a:lnTo>
                    <a:lnTo>
                      <a:pt x="567" y="907"/>
                    </a:lnTo>
                    <a:lnTo>
                      <a:pt x="340" y="907"/>
                    </a:lnTo>
                    <a:lnTo>
                      <a:pt x="340" y="453"/>
                    </a:lnTo>
                    <a:lnTo>
                      <a:pt x="113" y="45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226"/>
                    </a:lnTo>
                    <a:lnTo>
                      <a:pt x="680" y="226"/>
                    </a:lnTo>
                    <a:lnTo>
                      <a:pt x="680" y="340"/>
                    </a:lnTo>
                    <a:lnTo>
                      <a:pt x="102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>
              <a:off x="1087877" y="3048099"/>
              <a:ext cx="8403672" cy="7263408"/>
              <a:chOff x="1087877" y="3048099"/>
              <a:chExt cx="8403672" cy="7263408"/>
            </a:xfrm>
          </p:grpSpPr>
          <p:sp>
            <p:nvSpPr>
              <p:cNvPr id="46" name="正方形/長方形 45"/>
              <p:cNvSpPr/>
              <p:nvPr/>
            </p:nvSpPr>
            <p:spPr>
              <a:xfrm>
                <a:off x="3585369" y="48245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甲府市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903501" y="338703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丹波山村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7285257" y="40521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小菅村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4370927" y="7012086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富士河口湖町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785360" y="8022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鳴沢村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528479" y="80863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山中湖村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6356570" y="74843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忍野村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816720" y="70836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道志村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6128190" y="6694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西桂町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180813" y="55936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1860868" y="65628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富士川町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2438302" y="10003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2678490" y="8043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身延町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087877" y="7570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早川町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894824" y="663575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市川三郷町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3404711" y="59754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中央市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706488" y="46547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甲州市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8563090" y="53657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上野原市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621213" y="5943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笛吹市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202427" y="4212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甲斐市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861918" y="30480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1522220" y="5444649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南アルプス市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953841" y="44672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韮崎市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939183" y="5269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4671438" y="35219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山梨市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6956071" y="66262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都留市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413949" y="802252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富士吉田市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291"/>
          <p:cNvGrpSpPr>
            <a:grpSpLocks/>
          </p:cNvGrpSpPr>
          <p:nvPr/>
        </p:nvGrpSpPr>
        <p:grpSpPr bwMode="auto">
          <a:xfrm>
            <a:off x="736880" y="155975"/>
            <a:ext cx="4846670" cy="4964220"/>
            <a:chOff x="76" y="970"/>
            <a:chExt cx="5896" cy="6039"/>
          </a:xfrm>
        </p:grpSpPr>
        <p:sp>
          <p:nvSpPr>
            <p:cNvPr id="77" name="Freeform 260"/>
            <p:cNvSpPr>
              <a:spLocks/>
            </p:cNvSpPr>
            <p:nvPr/>
          </p:nvSpPr>
          <p:spPr bwMode="auto">
            <a:xfrm>
              <a:off x="387" y="3407"/>
              <a:ext cx="1190" cy="2607"/>
            </a:xfrm>
            <a:custGeom>
              <a:avLst/>
              <a:gdLst>
                <a:gd name="T0" fmla="*/ 0 w 1191"/>
                <a:gd name="T1" fmla="*/ 57 h 2608"/>
                <a:gd name="T2" fmla="*/ 57 w 1191"/>
                <a:gd name="T3" fmla="*/ 0 h 2608"/>
                <a:gd name="T4" fmla="*/ 284 w 1191"/>
                <a:gd name="T5" fmla="*/ 57 h 2608"/>
                <a:gd name="T6" fmla="*/ 369 w 1191"/>
                <a:gd name="T7" fmla="*/ 29 h 2608"/>
                <a:gd name="T8" fmla="*/ 511 w 1191"/>
                <a:gd name="T9" fmla="*/ 57 h 2608"/>
                <a:gd name="T10" fmla="*/ 539 w 1191"/>
                <a:gd name="T11" fmla="*/ 114 h 2608"/>
                <a:gd name="T12" fmla="*/ 511 w 1191"/>
                <a:gd name="T13" fmla="*/ 369 h 2608"/>
                <a:gd name="T14" fmla="*/ 596 w 1191"/>
                <a:gd name="T15" fmla="*/ 312 h 2608"/>
                <a:gd name="T16" fmla="*/ 653 w 1191"/>
                <a:gd name="T17" fmla="*/ 312 h 2608"/>
                <a:gd name="T18" fmla="*/ 653 w 1191"/>
                <a:gd name="T19" fmla="*/ 426 h 2608"/>
                <a:gd name="T20" fmla="*/ 738 w 1191"/>
                <a:gd name="T21" fmla="*/ 426 h 2608"/>
                <a:gd name="T22" fmla="*/ 709 w 1191"/>
                <a:gd name="T23" fmla="*/ 511 h 2608"/>
                <a:gd name="T24" fmla="*/ 653 w 1191"/>
                <a:gd name="T25" fmla="*/ 511 h 2608"/>
                <a:gd name="T26" fmla="*/ 567 w 1191"/>
                <a:gd name="T27" fmla="*/ 681 h 2608"/>
                <a:gd name="T28" fmla="*/ 653 w 1191"/>
                <a:gd name="T29" fmla="*/ 766 h 2608"/>
                <a:gd name="T30" fmla="*/ 794 w 1191"/>
                <a:gd name="T31" fmla="*/ 766 h 2608"/>
                <a:gd name="T32" fmla="*/ 766 w 1191"/>
                <a:gd name="T33" fmla="*/ 907 h 2608"/>
                <a:gd name="T34" fmla="*/ 823 w 1191"/>
                <a:gd name="T35" fmla="*/ 1134 h 2608"/>
                <a:gd name="T36" fmla="*/ 879 w 1191"/>
                <a:gd name="T37" fmla="*/ 1134 h 2608"/>
                <a:gd name="T38" fmla="*/ 908 w 1191"/>
                <a:gd name="T39" fmla="*/ 1248 h 2608"/>
                <a:gd name="T40" fmla="*/ 964 w 1191"/>
                <a:gd name="T41" fmla="*/ 1304 h 2608"/>
                <a:gd name="T42" fmla="*/ 936 w 1191"/>
                <a:gd name="T43" fmla="*/ 1446 h 2608"/>
                <a:gd name="T44" fmla="*/ 964 w 1191"/>
                <a:gd name="T45" fmla="*/ 1560 h 2608"/>
                <a:gd name="T46" fmla="*/ 1078 w 1191"/>
                <a:gd name="T47" fmla="*/ 1588 h 2608"/>
                <a:gd name="T48" fmla="*/ 1021 w 1191"/>
                <a:gd name="T49" fmla="*/ 1645 h 2608"/>
                <a:gd name="T50" fmla="*/ 1191 w 1191"/>
                <a:gd name="T51" fmla="*/ 1786 h 2608"/>
                <a:gd name="T52" fmla="*/ 1191 w 1191"/>
                <a:gd name="T53" fmla="*/ 1900 h 2608"/>
                <a:gd name="T54" fmla="*/ 1106 w 1191"/>
                <a:gd name="T55" fmla="*/ 1928 h 2608"/>
                <a:gd name="T56" fmla="*/ 1021 w 1191"/>
                <a:gd name="T57" fmla="*/ 2013 h 2608"/>
                <a:gd name="T58" fmla="*/ 1021 w 1191"/>
                <a:gd name="T59" fmla="*/ 2127 h 2608"/>
                <a:gd name="T60" fmla="*/ 908 w 1191"/>
                <a:gd name="T61" fmla="*/ 2268 h 2608"/>
                <a:gd name="T62" fmla="*/ 766 w 1191"/>
                <a:gd name="T63" fmla="*/ 2212 h 2608"/>
                <a:gd name="T64" fmla="*/ 681 w 1191"/>
                <a:gd name="T65" fmla="*/ 2467 h 2608"/>
                <a:gd name="T66" fmla="*/ 624 w 1191"/>
                <a:gd name="T67" fmla="*/ 2438 h 2608"/>
                <a:gd name="T68" fmla="*/ 312 w 1191"/>
                <a:gd name="T69" fmla="*/ 2608 h 2608"/>
                <a:gd name="T70" fmla="*/ 171 w 1191"/>
                <a:gd name="T71" fmla="*/ 2495 h 2608"/>
                <a:gd name="T72" fmla="*/ 142 w 1191"/>
                <a:gd name="T73" fmla="*/ 2410 h 2608"/>
                <a:gd name="T74" fmla="*/ 171 w 1191"/>
                <a:gd name="T75" fmla="*/ 2325 h 2608"/>
                <a:gd name="T76" fmla="*/ 114 w 1191"/>
                <a:gd name="T77" fmla="*/ 2155 h 2608"/>
                <a:gd name="T78" fmla="*/ 29 w 1191"/>
                <a:gd name="T79" fmla="*/ 2098 h 2608"/>
                <a:gd name="T80" fmla="*/ 199 w 1191"/>
                <a:gd name="T81" fmla="*/ 1815 h 2608"/>
                <a:gd name="T82" fmla="*/ 171 w 1191"/>
                <a:gd name="T83" fmla="*/ 1531 h 2608"/>
                <a:gd name="T84" fmla="*/ 114 w 1191"/>
                <a:gd name="T85" fmla="*/ 1503 h 2608"/>
                <a:gd name="T86" fmla="*/ 86 w 1191"/>
                <a:gd name="T87" fmla="*/ 1418 h 2608"/>
                <a:gd name="T88" fmla="*/ 171 w 1191"/>
                <a:gd name="T89" fmla="*/ 1361 h 2608"/>
                <a:gd name="T90" fmla="*/ 199 w 1191"/>
                <a:gd name="T91" fmla="*/ 1106 h 2608"/>
                <a:gd name="T92" fmla="*/ 256 w 1191"/>
                <a:gd name="T93" fmla="*/ 1021 h 2608"/>
                <a:gd name="T94" fmla="*/ 199 w 1191"/>
                <a:gd name="T95" fmla="*/ 907 h 2608"/>
                <a:gd name="T96" fmla="*/ 199 w 1191"/>
                <a:gd name="T97" fmla="*/ 737 h 2608"/>
                <a:gd name="T98" fmla="*/ 142 w 1191"/>
                <a:gd name="T99" fmla="*/ 681 h 2608"/>
                <a:gd name="T100" fmla="*/ 57 w 1191"/>
                <a:gd name="T101" fmla="*/ 511 h 2608"/>
                <a:gd name="T102" fmla="*/ 114 w 1191"/>
                <a:gd name="T103" fmla="*/ 397 h 2608"/>
                <a:gd name="T104" fmla="*/ 0 w 1191"/>
                <a:gd name="T105" fmla="*/ 199 h 2608"/>
                <a:gd name="T106" fmla="*/ 0 w 1191"/>
                <a:gd name="T107" fmla="*/ 5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2608">
                  <a:moveTo>
                    <a:pt x="0" y="57"/>
                  </a:moveTo>
                  <a:lnTo>
                    <a:pt x="57" y="0"/>
                  </a:lnTo>
                  <a:lnTo>
                    <a:pt x="284" y="57"/>
                  </a:lnTo>
                  <a:lnTo>
                    <a:pt x="369" y="29"/>
                  </a:lnTo>
                  <a:lnTo>
                    <a:pt x="511" y="57"/>
                  </a:lnTo>
                  <a:lnTo>
                    <a:pt x="539" y="114"/>
                  </a:lnTo>
                  <a:lnTo>
                    <a:pt x="511" y="369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653" y="426"/>
                  </a:lnTo>
                  <a:lnTo>
                    <a:pt x="738" y="426"/>
                  </a:lnTo>
                  <a:lnTo>
                    <a:pt x="709" y="511"/>
                  </a:lnTo>
                  <a:lnTo>
                    <a:pt x="653" y="511"/>
                  </a:lnTo>
                  <a:lnTo>
                    <a:pt x="567" y="681"/>
                  </a:lnTo>
                  <a:lnTo>
                    <a:pt x="653" y="766"/>
                  </a:lnTo>
                  <a:lnTo>
                    <a:pt x="794" y="766"/>
                  </a:lnTo>
                  <a:lnTo>
                    <a:pt x="766" y="907"/>
                  </a:lnTo>
                  <a:lnTo>
                    <a:pt x="823" y="1134"/>
                  </a:lnTo>
                  <a:lnTo>
                    <a:pt x="879" y="1134"/>
                  </a:lnTo>
                  <a:lnTo>
                    <a:pt x="908" y="1248"/>
                  </a:lnTo>
                  <a:lnTo>
                    <a:pt x="964" y="1304"/>
                  </a:lnTo>
                  <a:lnTo>
                    <a:pt x="936" y="1446"/>
                  </a:lnTo>
                  <a:lnTo>
                    <a:pt x="964" y="1560"/>
                  </a:lnTo>
                  <a:lnTo>
                    <a:pt x="1078" y="1588"/>
                  </a:lnTo>
                  <a:lnTo>
                    <a:pt x="1021" y="1645"/>
                  </a:lnTo>
                  <a:lnTo>
                    <a:pt x="1191" y="1786"/>
                  </a:lnTo>
                  <a:lnTo>
                    <a:pt x="1191" y="1900"/>
                  </a:lnTo>
                  <a:lnTo>
                    <a:pt x="1106" y="1928"/>
                  </a:lnTo>
                  <a:lnTo>
                    <a:pt x="1021" y="2013"/>
                  </a:lnTo>
                  <a:lnTo>
                    <a:pt x="1021" y="2127"/>
                  </a:lnTo>
                  <a:lnTo>
                    <a:pt x="908" y="2268"/>
                  </a:lnTo>
                  <a:lnTo>
                    <a:pt x="766" y="2212"/>
                  </a:lnTo>
                  <a:lnTo>
                    <a:pt x="681" y="2467"/>
                  </a:lnTo>
                  <a:lnTo>
                    <a:pt x="624" y="2438"/>
                  </a:lnTo>
                  <a:lnTo>
                    <a:pt x="312" y="2608"/>
                  </a:lnTo>
                  <a:lnTo>
                    <a:pt x="171" y="2495"/>
                  </a:lnTo>
                  <a:lnTo>
                    <a:pt x="142" y="2410"/>
                  </a:lnTo>
                  <a:lnTo>
                    <a:pt x="171" y="2325"/>
                  </a:lnTo>
                  <a:lnTo>
                    <a:pt x="114" y="2155"/>
                  </a:lnTo>
                  <a:lnTo>
                    <a:pt x="29" y="2098"/>
                  </a:lnTo>
                  <a:lnTo>
                    <a:pt x="199" y="1815"/>
                  </a:lnTo>
                  <a:lnTo>
                    <a:pt x="171" y="1531"/>
                  </a:lnTo>
                  <a:lnTo>
                    <a:pt x="114" y="1503"/>
                  </a:lnTo>
                  <a:lnTo>
                    <a:pt x="86" y="1418"/>
                  </a:lnTo>
                  <a:lnTo>
                    <a:pt x="171" y="1361"/>
                  </a:lnTo>
                  <a:lnTo>
                    <a:pt x="199" y="1106"/>
                  </a:lnTo>
                  <a:lnTo>
                    <a:pt x="256" y="1021"/>
                  </a:lnTo>
                  <a:lnTo>
                    <a:pt x="199" y="907"/>
                  </a:lnTo>
                  <a:lnTo>
                    <a:pt x="199" y="737"/>
                  </a:lnTo>
                  <a:lnTo>
                    <a:pt x="142" y="681"/>
                  </a:lnTo>
                  <a:lnTo>
                    <a:pt x="57" y="511"/>
                  </a:lnTo>
                  <a:lnTo>
                    <a:pt x="114" y="397"/>
                  </a:lnTo>
                  <a:lnTo>
                    <a:pt x="0" y="199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261"/>
            <p:cNvSpPr>
              <a:spLocks/>
            </p:cNvSpPr>
            <p:nvPr/>
          </p:nvSpPr>
          <p:spPr bwMode="auto">
            <a:xfrm>
              <a:off x="1068" y="4401"/>
              <a:ext cx="1616" cy="1672"/>
            </a:xfrm>
            <a:custGeom>
              <a:avLst/>
              <a:gdLst>
                <a:gd name="T0" fmla="*/ 283 w 1616"/>
                <a:gd name="T1" fmla="*/ 311 h 1672"/>
                <a:gd name="T2" fmla="*/ 255 w 1616"/>
                <a:gd name="T3" fmla="*/ 453 h 1672"/>
                <a:gd name="T4" fmla="*/ 283 w 1616"/>
                <a:gd name="T5" fmla="*/ 567 h 1672"/>
                <a:gd name="T6" fmla="*/ 397 w 1616"/>
                <a:gd name="T7" fmla="*/ 595 h 1672"/>
                <a:gd name="T8" fmla="*/ 340 w 1616"/>
                <a:gd name="T9" fmla="*/ 652 h 1672"/>
                <a:gd name="T10" fmla="*/ 510 w 1616"/>
                <a:gd name="T11" fmla="*/ 793 h 1672"/>
                <a:gd name="T12" fmla="*/ 510 w 1616"/>
                <a:gd name="T13" fmla="*/ 907 h 1672"/>
                <a:gd name="T14" fmla="*/ 425 w 1616"/>
                <a:gd name="T15" fmla="*/ 935 h 1672"/>
                <a:gd name="T16" fmla="*/ 340 w 1616"/>
                <a:gd name="T17" fmla="*/ 1020 h 1672"/>
                <a:gd name="T18" fmla="*/ 340 w 1616"/>
                <a:gd name="T19" fmla="*/ 1134 h 1672"/>
                <a:gd name="T20" fmla="*/ 227 w 1616"/>
                <a:gd name="T21" fmla="*/ 1275 h 1672"/>
                <a:gd name="T22" fmla="*/ 85 w 1616"/>
                <a:gd name="T23" fmla="*/ 1219 h 1672"/>
                <a:gd name="T24" fmla="*/ 0 w 1616"/>
                <a:gd name="T25" fmla="*/ 1474 h 1672"/>
                <a:gd name="T26" fmla="*/ 57 w 1616"/>
                <a:gd name="T27" fmla="*/ 1530 h 1672"/>
                <a:gd name="T28" fmla="*/ 113 w 1616"/>
                <a:gd name="T29" fmla="*/ 1502 h 1672"/>
                <a:gd name="T30" fmla="*/ 227 w 1616"/>
                <a:gd name="T31" fmla="*/ 1672 h 1672"/>
                <a:gd name="T32" fmla="*/ 368 w 1616"/>
                <a:gd name="T33" fmla="*/ 1672 h 1672"/>
                <a:gd name="T34" fmla="*/ 425 w 1616"/>
                <a:gd name="T35" fmla="*/ 1587 h 1672"/>
                <a:gd name="T36" fmla="*/ 652 w 1616"/>
                <a:gd name="T37" fmla="*/ 1530 h 1672"/>
                <a:gd name="T38" fmla="*/ 709 w 1616"/>
                <a:gd name="T39" fmla="*/ 1587 h 1672"/>
                <a:gd name="T40" fmla="*/ 850 w 1616"/>
                <a:gd name="T41" fmla="*/ 1587 h 1672"/>
                <a:gd name="T42" fmla="*/ 907 w 1616"/>
                <a:gd name="T43" fmla="*/ 1474 h 1672"/>
                <a:gd name="T44" fmla="*/ 850 w 1616"/>
                <a:gd name="T45" fmla="*/ 1445 h 1672"/>
                <a:gd name="T46" fmla="*/ 879 w 1616"/>
                <a:gd name="T47" fmla="*/ 1304 h 1672"/>
                <a:gd name="T48" fmla="*/ 935 w 1616"/>
                <a:gd name="T49" fmla="*/ 1275 h 1672"/>
                <a:gd name="T50" fmla="*/ 1020 w 1616"/>
                <a:gd name="T51" fmla="*/ 1162 h 1672"/>
                <a:gd name="T52" fmla="*/ 1077 w 1616"/>
                <a:gd name="T53" fmla="*/ 1048 h 1672"/>
                <a:gd name="T54" fmla="*/ 1191 w 1616"/>
                <a:gd name="T55" fmla="*/ 1048 h 1672"/>
                <a:gd name="T56" fmla="*/ 1219 w 1616"/>
                <a:gd name="T57" fmla="*/ 963 h 1672"/>
                <a:gd name="T58" fmla="*/ 1191 w 1616"/>
                <a:gd name="T59" fmla="*/ 850 h 1672"/>
                <a:gd name="T60" fmla="*/ 1502 w 1616"/>
                <a:gd name="T61" fmla="*/ 567 h 1672"/>
                <a:gd name="T62" fmla="*/ 1502 w 1616"/>
                <a:gd name="T63" fmla="*/ 311 h 1672"/>
                <a:gd name="T64" fmla="*/ 1587 w 1616"/>
                <a:gd name="T65" fmla="*/ 283 h 1672"/>
                <a:gd name="T66" fmla="*/ 1559 w 1616"/>
                <a:gd name="T67" fmla="*/ 198 h 1672"/>
                <a:gd name="T68" fmla="*/ 1616 w 1616"/>
                <a:gd name="T69" fmla="*/ 85 h 1672"/>
                <a:gd name="T70" fmla="*/ 1559 w 1616"/>
                <a:gd name="T71" fmla="*/ 0 h 1672"/>
                <a:gd name="T72" fmla="*/ 1332 w 1616"/>
                <a:gd name="T73" fmla="*/ 28 h 1672"/>
                <a:gd name="T74" fmla="*/ 1219 w 1616"/>
                <a:gd name="T75" fmla="*/ 0 h 1672"/>
                <a:gd name="T76" fmla="*/ 1134 w 1616"/>
                <a:gd name="T77" fmla="*/ 85 h 1672"/>
                <a:gd name="T78" fmla="*/ 1077 w 1616"/>
                <a:gd name="T79" fmla="*/ 85 h 1672"/>
                <a:gd name="T80" fmla="*/ 992 w 1616"/>
                <a:gd name="T81" fmla="*/ 85 h 1672"/>
                <a:gd name="T82" fmla="*/ 964 w 1616"/>
                <a:gd name="T83" fmla="*/ 198 h 1672"/>
                <a:gd name="T84" fmla="*/ 652 w 1616"/>
                <a:gd name="T85" fmla="*/ 368 h 1672"/>
                <a:gd name="T86" fmla="*/ 652 w 1616"/>
                <a:gd name="T87" fmla="*/ 283 h 1672"/>
                <a:gd name="T88" fmla="*/ 737 w 1616"/>
                <a:gd name="T89" fmla="*/ 226 h 1672"/>
                <a:gd name="T90" fmla="*/ 680 w 1616"/>
                <a:gd name="T91" fmla="*/ 198 h 1672"/>
                <a:gd name="T92" fmla="*/ 652 w 1616"/>
                <a:gd name="T93" fmla="*/ 113 h 1672"/>
                <a:gd name="T94" fmla="*/ 595 w 1616"/>
                <a:gd name="T95" fmla="*/ 226 h 1672"/>
                <a:gd name="T96" fmla="*/ 539 w 1616"/>
                <a:gd name="T97" fmla="*/ 141 h 1672"/>
                <a:gd name="T98" fmla="*/ 482 w 1616"/>
                <a:gd name="T99" fmla="*/ 170 h 1672"/>
                <a:gd name="T100" fmla="*/ 425 w 1616"/>
                <a:gd name="T101" fmla="*/ 226 h 1672"/>
                <a:gd name="T102" fmla="*/ 368 w 1616"/>
                <a:gd name="T103" fmla="*/ 226 h 1672"/>
                <a:gd name="T104" fmla="*/ 340 w 1616"/>
                <a:gd name="T105" fmla="*/ 283 h 1672"/>
                <a:gd name="T106" fmla="*/ 283 w 1616"/>
                <a:gd name="T107" fmla="*/ 311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16" h="1672">
                  <a:moveTo>
                    <a:pt x="283" y="311"/>
                  </a:moveTo>
                  <a:lnTo>
                    <a:pt x="255" y="453"/>
                  </a:lnTo>
                  <a:lnTo>
                    <a:pt x="283" y="567"/>
                  </a:lnTo>
                  <a:lnTo>
                    <a:pt x="397" y="595"/>
                  </a:lnTo>
                  <a:lnTo>
                    <a:pt x="340" y="652"/>
                  </a:lnTo>
                  <a:lnTo>
                    <a:pt x="510" y="793"/>
                  </a:lnTo>
                  <a:lnTo>
                    <a:pt x="510" y="907"/>
                  </a:lnTo>
                  <a:lnTo>
                    <a:pt x="425" y="935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275"/>
                  </a:lnTo>
                  <a:lnTo>
                    <a:pt x="85" y="1219"/>
                  </a:lnTo>
                  <a:lnTo>
                    <a:pt x="0" y="1474"/>
                  </a:lnTo>
                  <a:lnTo>
                    <a:pt x="57" y="1530"/>
                  </a:lnTo>
                  <a:lnTo>
                    <a:pt x="113" y="1502"/>
                  </a:lnTo>
                  <a:lnTo>
                    <a:pt x="227" y="1672"/>
                  </a:lnTo>
                  <a:lnTo>
                    <a:pt x="368" y="1672"/>
                  </a:lnTo>
                  <a:lnTo>
                    <a:pt x="425" y="1587"/>
                  </a:lnTo>
                  <a:lnTo>
                    <a:pt x="652" y="1530"/>
                  </a:lnTo>
                  <a:lnTo>
                    <a:pt x="709" y="1587"/>
                  </a:lnTo>
                  <a:lnTo>
                    <a:pt x="850" y="1587"/>
                  </a:lnTo>
                  <a:lnTo>
                    <a:pt x="907" y="1474"/>
                  </a:lnTo>
                  <a:lnTo>
                    <a:pt x="850" y="1445"/>
                  </a:lnTo>
                  <a:lnTo>
                    <a:pt x="879" y="1304"/>
                  </a:lnTo>
                  <a:lnTo>
                    <a:pt x="935" y="1275"/>
                  </a:lnTo>
                  <a:lnTo>
                    <a:pt x="1020" y="1162"/>
                  </a:lnTo>
                  <a:lnTo>
                    <a:pt x="1077" y="1048"/>
                  </a:lnTo>
                  <a:lnTo>
                    <a:pt x="1191" y="1048"/>
                  </a:lnTo>
                  <a:lnTo>
                    <a:pt x="1219" y="963"/>
                  </a:lnTo>
                  <a:lnTo>
                    <a:pt x="1191" y="850"/>
                  </a:lnTo>
                  <a:lnTo>
                    <a:pt x="1502" y="567"/>
                  </a:lnTo>
                  <a:lnTo>
                    <a:pt x="1502" y="311"/>
                  </a:lnTo>
                  <a:lnTo>
                    <a:pt x="1587" y="283"/>
                  </a:lnTo>
                  <a:lnTo>
                    <a:pt x="1559" y="198"/>
                  </a:lnTo>
                  <a:lnTo>
                    <a:pt x="1616" y="85"/>
                  </a:lnTo>
                  <a:lnTo>
                    <a:pt x="1559" y="0"/>
                  </a:lnTo>
                  <a:lnTo>
                    <a:pt x="1332" y="28"/>
                  </a:lnTo>
                  <a:lnTo>
                    <a:pt x="1219" y="0"/>
                  </a:lnTo>
                  <a:lnTo>
                    <a:pt x="1134" y="85"/>
                  </a:lnTo>
                  <a:lnTo>
                    <a:pt x="1077" y="85"/>
                  </a:lnTo>
                  <a:lnTo>
                    <a:pt x="992" y="85"/>
                  </a:lnTo>
                  <a:lnTo>
                    <a:pt x="964" y="198"/>
                  </a:lnTo>
                  <a:lnTo>
                    <a:pt x="652" y="368"/>
                  </a:lnTo>
                  <a:lnTo>
                    <a:pt x="652" y="283"/>
                  </a:lnTo>
                  <a:lnTo>
                    <a:pt x="737" y="226"/>
                  </a:lnTo>
                  <a:lnTo>
                    <a:pt x="680" y="198"/>
                  </a:lnTo>
                  <a:lnTo>
                    <a:pt x="652" y="113"/>
                  </a:lnTo>
                  <a:lnTo>
                    <a:pt x="595" y="226"/>
                  </a:lnTo>
                  <a:lnTo>
                    <a:pt x="539" y="141"/>
                  </a:lnTo>
                  <a:lnTo>
                    <a:pt x="482" y="170"/>
                  </a:lnTo>
                  <a:lnTo>
                    <a:pt x="425" y="226"/>
                  </a:lnTo>
                  <a:lnTo>
                    <a:pt x="368" y="226"/>
                  </a:lnTo>
                  <a:lnTo>
                    <a:pt x="340" y="283"/>
                  </a:lnTo>
                  <a:lnTo>
                    <a:pt x="283" y="3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262"/>
            <p:cNvSpPr>
              <a:spLocks/>
            </p:cNvSpPr>
            <p:nvPr/>
          </p:nvSpPr>
          <p:spPr bwMode="auto">
            <a:xfrm>
              <a:off x="1238" y="5449"/>
              <a:ext cx="1049" cy="1560"/>
            </a:xfrm>
            <a:custGeom>
              <a:avLst/>
              <a:gdLst>
                <a:gd name="T0" fmla="*/ 1021 w 1049"/>
                <a:gd name="T1" fmla="*/ 0 h 1560"/>
                <a:gd name="T2" fmla="*/ 907 w 1049"/>
                <a:gd name="T3" fmla="*/ 0 h 1560"/>
                <a:gd name="T4" fmla="*/ 850 w 1049"/>
                <a:gd name="T5" fmla="*/ 114 h 1560"/>
                <a:gd name="T6" fmla="*/ 765 w 1049"/>
                <a:gd name="T7" fmla="*/ 227 h 1560"/>
                <a:gd name="T8" fmla="*/ 709 w 1049"/>
                <a:gd name="T9" fmla="*/ 256 h 1560"/>
                <a:gd name="T10" fmla="*/ 680 w 1049"/>
                <a:gd name="T11" fmla="*/ 397 h 1560"/>
                <a:gd name="T12" fmla="*/ 737 w 1049"/>
                <a:gd name="T13" fmla="*/ 426 h 1560"/>
                <a:gd name="T14" fmla="*/ 680 w 1049"/>
                <a:gd name="T15" fmla="*/ 539 h 1560"/>
                <a:gd name="T16" fmla="*/ 539 w 1049"/>
                <a:gd name="T17" fmla="*/ 539 h 1560"/>
                <a:gd name="T18" fmla="*/ 482 w 1049"/>
                <a:gd name="T19" fmla="*/ 482 h 1560"/>
                <a:gd name="T20" fmla="*/ 255 w 1049"/>
                <a:gd name="T21" fmla="*/ 539 h 1560"/>
                <a:gd name="T22" fmla="*/ 198 w 1049"/>
                <a:gd name="T23" fmla="*/ 624 h 1560"/>
                <a:gd name="T24" fmla="*/ 57 w 1049"/>
                <a:gd name="T25" fmla="*/ 624 h 1560"/>
                <a:gd name="T26" fmla="*/ 0 w 1049"/>
                <a:gd name="T27" fmla="*/ 766 h 1560"/>
                <a:gd name="T28" fmla="*/ 113 w 1049"/>
                <a:gd name="T29" fmla="*/ 993 h 1560"/>
                <a:gd name="T30" fmla="*/ 227 w 1049"/>
                <a:gd name="T31" fmla="*/ 1361 h 1560"/>
                <a:gd name="T32" fmla="*/ 312 w 1049"/>
                <a:gd name="T33" fmla="*/ 1361 h 1560"/>
                <a:gd name="T34" fmla="*/ 397 w 1049"/>
                <a:gd name="T35" fmla="*/ 1503 h 1560"/>
                <a:gd name="T36" fmla="*/ 765 w 1049"/>
                <a:gd name="T37" fmla="*/ 1560 h 1560"/>
                <a:gd name="T38" fmla="*/ 850 w 1049"/>
                <a:gd name="T39" fmla="*/ 1503 h 1560"/>
                <a:gd name="T40" fmla="*/ 879 w 1049"/>
                <a:gd name="T41" fmla="*/ 1390 h 1560"/>
                <a:gd name="T42" fmla="*/ 1049 w 1049"/>
                <a:gd name="T43" fmla="*/ 1333 h 1560"/>
                <a:gd name="T44" fmla="*/ 1021 w 1049"/>
                <a:gd name="T45" fmla="*/ 1134 h 1560"/>
                <a:gd name="T46" fmla="*/ 907 w 1049"/>
                <a:gd name="T47" fmla="*/ 879 h 1560"/>
                <a:gd name="T48" fmla="*/ 964 w 1049"/>
                <a:gd name="T49" fmla="*/ 766 h 1560"/>
                <a:gd name="T50" fmla="*/ 907 w 1049"/>
                <a:gd name="T51" fmla="*/ 511 h 1560"/>
                <a:gd name="T52" fmla="*/ 1049 w 1049"/>
                <a:gd name="T53" fmla="*/ 341 h 1560"/>
                <a:gd name="T54" fmla="*/ 1049 w 1049"/>
                <a:gd name="T55" fmla="*/ 284 h 1560"/>
                <a:gd name="T56" fmla="*/ 992 w 1049"/>
                <a:gd name="T57" fmla="*/ 199 h 1560"/>
                <a:gd name="T58" fmla="*/ 1021 w 1049"/>
                <a:gd name="T5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9" h="1560">
                  <a:moveTo>
                    <a:pt x="1021" y="0"/>
                  </a:moveTo>
                  <a:lnTo>
                    <a:pt x="907" y="0"/>
                  </a:lnTo>
                  <a:lnTo>
                    <a:pt x="850" y="114"/>
                  </a:lnTo>
                  <a:lnTo>
                    <a:pt x="765" y="227"/>
                  </a:lnTo>
                  <a:lnTo>
                    <a:pt x="709" y="256"/>
                  </a:lnTo>
                  <a:lnTo>
                    <a:pt x="680" y="397"/>
                  </a:lnTo>
                  <a:lnTo>
                    <a:pt x="737" y="426"/>
                  </a:lnTo>
                  <a:lnTo>
                    <a:pt x="680" y="539"/>
                  </a:lnTo>
                  <a:lnTo>
                    <a:pt x="539" y="539"/>
                  </a:lnTo>
                  <a:lnTo>
                    <a:pt x="482" y="482"/>
                  </a:lnTo>
                  <a:lnTo>
                    <a:pt x="255" y="539"/>
                  </a:lnTo>
                  <a:lnTo>
                    <a:pt x="198" y="624"/>
                  </a:lnTo>
                  <a:lnTo>
                    <a:pt x="57" y="624"/>
                  </a:lnTo>
                  <a:lnTo>
                    <a:pt x="0" y="766"/>
                  </a:lnTo>
                  <a:lnTo>
                    <a:pt x="113" y="993"/>
                  </a:lnTo>
                  <a:lnTo>
                    <a:pt x="227" y="1361"/>
                  </a:lnTo>
                  <a:lnTo>
                    <a:pt x="312" y="1361"/>
                  </a:lnTo>
                  <a:lnTo>
                    <a:pt x="397" y="1503"/>
                  </a:lnTo>
                  <a:lnTo>
                    <a:pt x="765" y="1560"/>
                  </a:lnTo>
                  <a:lnTo>
                    <a:pt x="850" y="1503"/>
                  </a:lnTo>
                  <a:lnTo>
                    <a:pt x="879" y="1390"/>
                  </a:lnTo>
                  <a:lnTo>
                    <a:pt x="1049" y="1333"/>
                  </a:lnTo>
                  <a:lnTo>
                    <a:pt x="1021" y="1134"/>
                  </a:lnTo>
                  <a:lnTo>
                    <a:pt x="907" y="879"/>
                  </a:lnTo>
                  <a:lnTo>
                    <a:pt x="964" y="766"/>
                  </a:lnTo>
                  <a:lnTo>
                    <a:pt x="907" y="511"/>
                  </a:lnTo>
                  <a:lnTo>
                    <a:pt x="1049" y="341"/>
                  </a:lnTo>
                  <a:lnTo>
                    <a:pt x="1049" y="284"/>
                  </a:lnTo>
                  <a:lnTo>
                    <a:pt x="992" y="199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63"/>
            <p:cNvSpPr>
              <a:spLocks/>
            </p:cNvSpPr>
            <p:nvPr/>
          </p:nvSpPr>
          <p:spPr bwMode="auto">
            <a:xfrm>
              <a:off x="2202" y="1679"/>
              <a:ext cx="850" cy="2863"/>
            </a:xfrm>
            <a:custGeom>
              <a:avLst/>
              <a:gdLst>
                <a:gd name="T0" fmla="*/ 425 w 850"/>
                <a:gd name="T1" fmla="*/ 2722 h 2863"/>
                <a:gd name="T2" fmla="*/ 397 w 850"/>
                <a:gd name="T3" fmla="*/ 2636 h 2863"/>
                <a:gd name="T4" fmla="*/ 453 w 850"/>
                <a:gd name="T5" fmla="*/ 2551 h 2863"/>
                <a:gd name="T6" fmla="*/ 397 w 850"/>
                <a:gd name="T7" fmla="*/ 2466 h 2863"/>
                <a:gd name="T8" fmla="*/ 340 w 850"/>
                <a:gd name="T9" fmla="*/ 2381 h 2863"/>
                <a:gd name="T10" fmla="*/ 283 w 850"/>
                <a:gd name="T11" fmla="*/ 2240 h 2863"/>
                <a:gd name="T12" fmla="*/ 198 w 850"/>
                <a:gd name="T13" fmla="*/ 2013 h 2863"/>
                <a:gd name="T14" fmla="*/ 170 w 850"/>
                <a:gd name="T15" fmla="*/ 1871 h 2863"/>
                <a:gd name="T16" fmla="*/ 198 w 850"/>
                <a:gd name="T17" fmla="*/ 1758 h 2863"/>
                <a:gd name="T18" fmla="*/ 85 w 850"/>
                <a:gd name="T19" fmla="*/ 1758 h 2863"/>
                <a:gd name="T20" fmla="*/ 57 w 850"/>
                <a:gd name="T21" fmla="*/ 1616 h 2863"/>
                <a:gd name="T22" fmla="*/ 0 w 850"/>
                <a:gd name="T23" fmla="*/ 1304 h 2863"/>
                <a:gd name="T24" fmla="*/ 283 w 850"/>
                <a:gd name="T25" fmla="*/ 1049 h 2863"/>
                <a:gd name="T26" fmla="*/ 227 w 850"/>
                <a:gd name="T27" fmla="*/ 907 h 2863"/>
                <a:gd name="T28" fmla="*/ 113 w 850"/>
                <a:gd name="T29" fmla="*/ 737 h 2863"/>
                <a:gd name="T30" fmla="*/ 170 w 850"/>
                <a:gd name="T31" fmla="*/ 624 h 2863"/>
                <a:gd name="T32" fmla="*/ 227 w 850"/>
                <a:gd name="T33" fmla="*/ 482 h 2863"/>
                <a:gd name="T34" fmla="*/ 283 w 850"/>
                <a:gd name="T35" fmla="*/ 369 h 2863"/>
                <a:gd name="T36" fmla="*/ 425 w 850"/>
                <a:gd name="T37" fmla="*/ 255 h 2863"/>
                <a:gd name="T38" fmla="*/ 539 w 850"/>
                <a:gd name="T39" fmla="*/ 170 h 2863"/>
                <a:gd name="T40" fmla="*/ 624 w 850"/>
                <a:gd name="T41" fmla="*/ 57 h 2863"/>
                <a:gd name="T42" fmla="*/ 850 w 850"/>
                <a:gd name="T43" fmla="*/ 28 h 2863"/>
                <a:gd name="T44" fmla="*/ 709 w 850"/>
                <a:gd name="T45" fmla="*/ 255 h 2863"/>
                <a:gd name="T46" fmla="*/ 709 w 850"/>
                <a:gd name="T47" fmla="*/ 510 h 2863"/>
                <a:gd name="T48" fmla="*/ 595 w 850"/>
                <a:gd name="T49" fmla="*/ 737 h 2863"/>
                <a:gd name="T50" fmla="*/ 453 w 850"/>
                <a:gd name="T51" fmla="*/ 964 h 2863"/>
                <a:gd name="T52" fmla="*/ 425 w 850"/>
                <a:gd name="T53" fmla="*/ 1134 h 2863"/>
                <a:gd name="T54" fmla="*/ 595 w 850"/>
                <a:gd name="T55" fmla="*/ 1276 h 2863"/>
                <a:gd name="T56" fmla="*/ 624 w 850"/>
                <a:gd name="T57" fmla="*/ 1417 h 2863"/>
                <a:gd name="T58" fmla="*/ 652 w 850"/>
                <a:gd name="T59" fmla="*/ 1729 h 2863"/>
                <a:gd name="T60" fmla="*/ 453 w 850"/>
                <a:gd name="T61" fmla="*/ 1843 h 2863"/>
                <a:gd name="T62" fmla="*/ 567 w 850"/>
                <a:gd name="T63" fmla="*/ 2070 h 2863"/>
                <a:gd name="T64" fmla="*/ 425 w 850"/>
                <a:gd name="T65" fmla="*/ 2240 h 2863"/>
                <a:gd name="T66" fmla="*/ 624 w 850"/>
                <a:gd name="T67" fmla="*/ 2438 h 2863"/>
                <a:gd name="T68" fmla="*/ 737 w 850"/>
                <a:gd name="T69" fmla="*/ 2580 h 2863"/>
                <a:gd name="T70" fmla="*/ 595 w 850"/>
                <a:gd name="T71" fmla="*/ 2863 h 2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0" h="2863">
                  <a:moveTo>
                    <a:pt x="482" y="2807"/>
                  </a:moveTo>
                  <a:lnTo>
                    <a:pt x="425" y="2722"/>
                  </a:lnTo>
                  <a:lnTo>
                    <a:pt x="453" y="2693"/>
                  </a:lnTo>
                  <a:lnTo>
                    <a:pt x="397" y="2636"/>
                  </a:lnTo>
                  <a:lnTo>
                    <a:pt x="397" y="2580"/>
                  </a:lnTo>
                  <a:lnTo>
                    <a:pt x="453" y="2551"/>
                  </a:lnTo>
                  <a:lnTo>
                    <a:pt x="453" y="2466"/>
                  </a:lnTo>
                  <a:lnTo>
                    <a:pt x="397" y="2466"/>
                  </a:lnTo>
                  <a:lnTo>
                    <a:pt x="368" y="2438"/>
                  </a:lnTo>
                  <a:lnTo>
                    <a:pt x="340" y="2381"/>
                  </a:lnTo>
                  <a:lnTo>
                    <a:pt x="340" y="2296"/>
                  </a:lnTo>
                  <a:lnTo>
                    <a:pt x="283" y="2240"/>
                  </a:lnTo>
                  <a:lnTo>
                    <a:pt x="227" y="2041"/>
                  </a:lnTo>
                  <a:lnTo>
                    <a:pt x="198" y="2013"/>
                  </a:lnTo>
                  <a:lnTo>
                    <a:pt x="198" y="1928"/>
                  </a:lnTo>
                  <a:lnTo>
                    <a:pt x="170" y="1871"/>
                  </a:lnTo>
                  <a:lnTo>
                    <a:pt x="142" y="1786"/>
                  </a:lnTo>
                  <a:lnTo>
                    <a:pt x="198" y="1758"/>
                  </a:lnTo>
                  <a:lnTo>
                    <a:pt x="170" y="1729"/>
                  </a:lnTo>
                  <a:lnTo>
                    <a:pt x="85" y="1758"/>
                  </a:lnTo>
                  <a:lnTo>
                    <a:pt x="57" y="1701"/>
                  </a:lnTo>
                  <a:lnTo>
                    <a:pt x="57" y="1616"/>
                  </a:lnTo>
                  <a:lnTo>
                    <a:pt x="113" y="1559"/>
                  </a:lnTo>
                  <a:lnTo>
                    <a:pt x="0" y="1304"/>
                  </a:lnTo>
                  <a:lnTo>
                    <a:pt x="170" y="1219"/>
                  </a:lnTo>
                  <a:lnTo>
                    <a:pt x="283" y="1049"/>
                  </a:lnTo>
                  <a:lnTo>
                    <a:pt x="198" y="964"/>
                  </a:lnTo>
                  <a:lnTo>
                    <a:pt x="227" y="907"/>
                  </a:lnTo>
                  <a:lnTo>
                    <a:pt x="142" y="879"/>
                  </a:lnTo>
                  <a:lnTo>
                    <a:pt x="113" y="737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227" y="482"/>
                  </a:lnTo>
                  <a:lnTo>
                    <a:pt x="198" y="425"/>
                  </a:lnTo>
                  <a:lnTo>
                    <a:pt x="283" y="369"/>
                  </a:lnTo>
                  <a:lnTo>
                    <a:pt x="368" y="397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9" y="170"/>
                  </a:lnTo>
                  <a:lnTo>
                    <a:pt x="595" y="142"/>
                  </a:lnTo>
                  <a:lnTo>
                    <a:pt x="624" y="57"/>
                  </a:lnTo>
                  <a:lnTo>
                    <a:pt x="822" y="0"/>
                  </a:lnTo>
                  <a:lnTo>
                    <a:pt x="850" y="28"/>
                  </a:lnTo>
                  <a:lnTo>
                    <a:pt x="680" y="198"/>
                  </a:lnTo>
                  <a:lnTo>
                    <a:pt x="709" y="255"/>
                  </a:lnTo>
                  <a:lnTo>
                    <a:pt x="652" y="425"/>
                  </a:lnTo>
                  <a:lnTo>
                    <a:pt x="709" y="510"/>
                  </a:lnTo>
                  <a:lnTo>
                    <a:pt x="567" y="680"/>
                  </a:lnTo>
                  <a:lnTo>
                    <a:pt x="595" y="737"/>
                  </a:lnTo>
                  <a:lnTo>
                    <a:pt x="510" y="822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425" y="1134"/>
                  </a:lnTo>
                  <a:lnTo>
                    <a:pt x="624" y="1191"/>
                  </a:lnTo>
                  <a:lnTo>
                    <a:pt x="595" y="1276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39" y="1417"/>
                  </a:lnTo>
                  <a:lnTo>
                    <a:pt x="652" y="1729"/>
                  </a:lnTo>
                  <a:lnTo>
                    <a:pt x="567" y="1786"/>
                  </a:lnTo>
                  <a:lnTo>
                    <a:pt x="453" y="1843"/>
                  </a:lnTo>
                  <a:lnTo>
                    <a:pt x="453" y="1984"/>
                  </a:lnTo>
                  <a:lnTo>
                    <a:pt x="567" y="2070"/>
                  </a:lnTo>
                  <a:lnTo>
                    <a:pt x="425" y="2126"/>
                  </a:lnTo>
                  <a:lnTo>
                    <a:pt x="425" y="2240"/>
                  </a:lnTo>
                  <a:lnTo>
                    <a:pt x="567" y="2296"/>
                  </a:lnTo>
                  <a:lnTo>
                    <a:pt x="624" y="2438"/>
                  </a:lnTo>
                  <a:lnTo>
                    <a:pt x="595" y="2495"/>
                  </a:lnTo>
                  <a:lnTo>
                    <a:pt x="737" y="2580"/>
                  </a:lnTo>
                  <a:lnTo>
                    <a:pt x="794" y="2750"/>
                  </a:lnTo>
                  <a:lnTo>
                    <a:pt x="595" y="2863"/>
                  </a:lnTo>
                  <a:lnTo>
                    <a:pt x="482" y="28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66"/>
            <p:cNvSpPr>
              <a:spLocks/>
            </p:cNvSpPr>
            <p:nvPr/>
          </p:nvSpPr>
          <p:spPr bwMode="auto">
            <a:xfrm>
              <a:off x="161" y="970"/>
              <a:ext cx="2665" cy="1985"/>
            </a:xfrm>
            <a:custGeom>
              <a:avLst/>
              <a:gdLst>
                <a:gd name="T0" fmla="*/ 2665 w 2665"/>
                <a:gd name="T1" fmla="*/ 766 h 1985"/>
                <a:gd name="T2" fmla="*/ 2636 w 2665"/>
                <a:gd name="T3" fmla="*/ 851 h 1985"/>
                <a:gd name="T4" fmla="*/ 2580 w 2665"/>
                <a:gd name="T5" fmla="*/ 879 h 1985"/>
                <a:gd name="T6" fmla="*/ 2551 w 2665"/>
                <a:gd name="T7" fmla="*/ 964 h 1985"/>
                <a:gd name="T8" fmla="*/ 2466 w 2665"/>
                <a:gd name="T9" fmla="*/ 964 h 1985"/>
                <a:gd name="T10" fmla="*/ 2409 w 2665"/>
                <a:gd name="T11" fmla="*/ 1106 h 1985"/>
                <a:gd name="T12" fmla="*/ 2324 w 2665"/>
                <a:gd name="T13" fmla="*/ 1078 h 1985"/>
                <a:gd name="T14" fmla="*/ 2239 w 2665"/>
                <a:gd name="T15" fmla="*/ 1134 h 1985"/>
                <a:gd name="T16" fmla="*/ 2268 w 2665"/>
                <a:gd name="T17" fmla="*/ 1191 h 1985"/>
                <a:gd name="T18" fmla="*/ 2211 w 2665"/>
                <a:gd name="T19" fmla="*/ 1219 h 1985"/>
                <a:gd name="T20" fmla="*/ 2211 w 2665"/>
                <a:gd name="T21" fmla="*/ 1304 h 1985"/>
                <a:gd name="T22" fmla="*/ 2069 w 2665"/>
                <a:gd name="T23" fmla="*/ 1219 h 1985"/>
                <a:gd name="T24" fmla="*/ 1984 w 2665"/>
                <a:gd name="T25" fmla="*/ 1304 h 1985"/>
                <a:gd name="T26" fmla="*/ 1927 w 2665"/>
                <a:gd name="T27" fmla="*/ 1531 h 1985"/>
                <a:gd name="T28" fmla="*/ 1842 w 2665"/>
                <a:gd name="T29" fmla="*/ 1531 h 1985"/>
                <a:gd name="T30" fmla="*/ 1616 w 2665"/>
                <a:gd name="T31" fmla="*/ 1758 h 1985"/>
                <a:gd name="T32" fmla="*/ 1474 w 2665"/>
                <a:gd name="T33" fmla="*/ 1588 h 1985"/>
                <a:gd name="T34" fmla="*/ 1446 w 2665"/>
                <a:gd name="T35" fmla="*/ 1503 h 1985"/>
                <a:gd name="T36" fmla="*/ 1332 w 2665"/>
                <a:gd name="T37" fmla="*/ 1559 h 1985"/>
                <a:gd name="T38" fmla="*/ 1304 w 2665"/>
                <a:gd name="T39" fmla="*/ 1503 h 1985"/>
                <a:gd name="T40" fmla="*/ 1105 w 2665"/>
                <a:gd name="T41" fmla="*/ 1559 h 1985"/>
                <a:gd name="T42" fmla="*/ 1162 w 2665"/>
                <a:gd name="T43" fmla="*/ 1645 h 1985"/>
                <a:gd name="T44" fmla="*/ 1049 w 2665"/>
                <a:gd name="T45" fmla="*/ 1701 h 1985"/>
                <a:gd name="T46" fmla="*/ 907 w 2665"/>
                <a:gd name="T47" fmla="*/ 1701 h 1985"/>
                <a:gd name="T48" fmla="*/ 907 w 2665"/>
                <a:gd name="T49" fmla="*/ 1843 h 1985"/>
                <a:gd name="T50" fmla="*/ 850 w 2665"/>
                <a:gd name="T51" fmla="*/ 1956 h 1985"/>
                <a:gd name="T52" fmla="*/ 680 w 2665"/>
                <a:gd name="T53" fmla="*/ 1985 h 1985"/>
                <a:gd name="T54" fmla="*/ 567 w 2665"/>
                <a:gd name="T55" fmla="*/ 1985 h 1985"/>
                <a:gd name="T56" fmla="*/ 453 w 2665"/>
                <a:gd name="T57" fmla="*/ 1900 h 1985"/>
                <a:gd name="T58" fmla="*/ 453 w 2665"/>
                <a:gd name="T59" fmla="*/ 1843 h 1985"/>
                <a:gd name="T60" fmla="*/ 283 w 2665"/>
                <a:gd name="T61" fmla="*/ 1786 h 1985"/>
                <a:gd name="T62" fmla="*/ 226 w 2665"/>
                <a:gd name="T63" fmla="*/ 1673 h 1985"/>
                <a:gd name="T64" fmla="*/ 283 w 2665"/>
                <a:gd name="T65" fmla="*/ 1645 h 1985"/>
                <a:gd name="T66" fmla="*/ 141 w 2665"/>
                <a:gd name="T67" fmla="*/ 1474 h 1985"/>
                <a:gd name="T68" fmla="*/ 56 w 2665"/>
                <a:gd name="T69" fmla="*/ 1474 h 1985"/>
                <a:gd name="T70" fmla="*/ 0 w 2665"/>
                <a:gd name="T71" fmla="*/ 1389 h 1985"/>
                <a:gd name="T72" fmla="*/ 0 w 2665"/>
                <a:gd name="T73" fmla="*/ 1276 h 1985"/>
                <a:gd name="T74" fmla="*/ 85 w 2665"/>
                <a:gd name="T75" fmla="*/ 1191 h 1985"/>
                <a:gd name="T76" fmla="*/ 85 w 2665"/>
                <a:gd name="T77" fmla="*/ 1106 h 1985"/>
                <a:gd name="T78" fmla="*/ 198 w 2665"/>
                <a:gd name="T79" fmla="*/ 851 h 1985"/>
                <a:gd name="T80" fmla="*/ 226 w 2665"/>
                <a:gd name="T81" fmla="*/ 737 h 1985"/>
                <a:gd name="T82" fmla="*/ 340 w 2665"/>
                <a:gd name="T83" fmla="*/ 652 h 1985"/>
                <a:gd name="T84" fmla="*/ 538 w 2665"/>
                <a:gd name="T85" fmla="*/ 822 h 1985"/>
                <a:gd name="T86" fmla="*/ 652 w 2665"/>
                <a:gd name="T87" fmla="*/ 766 h 1985"/>
                <a:gd name="T88" fmla="*/ 907 w 2665"/>
                <a:gd name="T89" fmla="*/ 425 h 1985"/>
                <a:gd name="T90" fmla="*/ 1077 w 2665"/>
                <a:gd name="T91" fmla="*/ 29 h 1985"/>
                <a:gd name="T92" fmla="*/ 1190 w 2665"/>
                <a:gd name="T93" fmla="*/ 0 h 1985"/>
                <a:gd name="T94" fmla="*/ 1587 w 2665"/>
                <a:gd name="T95" fmla="*/ 170 h 1985"/>
                <a:gd name="T96" fmla="*/ 1616 w 2665"/>
                <a:gd name="T97" fmla="*/ 255 h 1985"/>
                <a:gd name="T98" fmla="*/ 1559 w 2665"/>
                <a:gd name="T99" fmla="*/ 425 h 1985"/>
                <a:gd name="T100" fmla="*/ 1644 w 2665"/>
                <a:gd name="T101" fmla="*/ 539 h 1985"/>
                <a:gd name="T102" fmla="*/ 1814 w 2665"/>
                <a:gd name="T103" fmla="*/ 567 h 1985"/>
                <a:gd name="T104" fmla="*/ 1871 w 2665"/>
                <a:gd name="T105" fmla="*/ 539 h 1985"/>
                <a:gd name="T106" fmla="*/ 1871 w 2665"/>
                <a:gd name="T107" fmla="*/ 454 h 1985"/>
                <a:gd name="T108" fmla="*/ 1956 w 2665"/>
                <a:gd name="T109" fmla="*/ 369 h 1985"/>
                <a:gd name="T110" fmla="*/ 2154 w 2665"/>
                <a:gd name="T111" fmla="*/ 454 h 1985"/>
                <a:gd name="T112" fmla="*/ 2268 w 2665"/>
                <a:gd name="T113" fmla="*/ 425 h 1985"/>
                <a:gd name="T114" fmla="*/ 2381 w 2665"/>
                <a:gd name="T115" fmla="*/ 454 h 1985"/>
                <a:gd name="T116" fmla="*/ 2438 w 2665"/>
                <a:gd name="T117" fmla="*/ 397 h 1985"/>
                <a:gd name="T118" fmla="*/ 2551 w 2665"/>
                <a:gd name="T119" fmla="*/ 482 h 1985"/>
                <a:gd name="T120" fmla="*/ 2551 w 2665"/>
                <a:gd name="T121" fmla="*/ 624 h 1985"/>
                <a:gd name="T122" fmla="*/ 2608 w 2665"/>
                <a:gd name="T123" fmla="*/ 766 h 1985"/>
                <a:gd name="T124" fmla="*/ 2665 w 2665"/>
                <a:gd name="T125" fmla="*/ 766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65" h="1985">
                  <a:moveTo>
                    <a:pt x="2665" y="766"/>
                  </a:moveTo>
                  <a:lnTo>
                    <a:pt x="2636" y="851"/>
                  </a:lnTo>
                  <a:lnTo>
                    <a:pt x="2580" y="879"/>
                  </a:lnTo>
                  <a:lnTo>
                    <a:pt x="2551" y="964"/>
                  </a:lnTo>
                  <a:lnTo>
                    <a:pt x="2466" y="964"/>
                  </a:lnTo>
                  <a:lnTo>
                    <a:pt x="2409" y="1106"/>
                  </a:lnTo>
                  <a:lnTo>
                    <a:pt x="2324" y="1078"/>
                  </a:lnTo>
                  <a:lnTo>
                    <a:pt x="2239" y="1134"/>
                  </a:lnTo>
                  <a:lnTo>
                    <a:pt x="2268" y="1191"/>
                  </a:lnTo>
                  <a:lnTo>
                    <a:pt x="2211" y="1219"/>
                  </a:lnTo>
                  <a:lnTo>
                    <a:pt x="2211" y="1304"/>
                  </a:lnTo>
                  <a:lnTo>
                    <a:pt x="2069" y="1219"/>
                  </a:lnTo>
                  <a:lnTo>
                    <a:pt x="1984" y="1304"/>
                  </a:lnTo>
                  <a:lnTo>
                    <a:pt x="1927" y="1531"/>
                  </a:lnTo>
                  <a:lnTo>
                    <a:pt x="1842" y="1531"/>
                  </a:lnTo>
                  <a:lnTo>
                    <a:pt x="1616" y="1758"/>
                  </a:lnTo>
                  <a:lnTo>
                    <a:pt x="1474" y="1588"/>
                  </a:lnTo>
                  <a:lnTo>
                    <a:pt x="1446" y="1503"/>
                  </a:lnTo>
                  <a:lnTo>
                    <a:pt x="1332" y="1559"/>
                  </a:lnTo>
                  <a:lnTo>
                    <a:pt x="1304" y="1503"/>
                  </a:lnTo>
                  <a:lnTo>
                    <a:pt x="1105" y="1559"/>
                  </a:lnTo>
                  <a:lnTo>
                    <a:pt x="1162" y="1645"/>
                  </a:lnTo>
                  <a:lnTo>
                    <a:pt x="1049" y="1701"/>
                  </a:lnTo>
                  <a:lnTo>
                    <a:pt x="907" y="1701"/>
                  </a:lnTo>
                  <a:lnTo>
                    <a:pt x="907" y="1843"/>
                  </a:lnTo>
                  <a:lnTo>
                    <a:pt x="850" y="1956"/>
                  </a:lnTo>
                  <a:lnTo>
                    <a:pt x="680" y="1985"/>
                  </a:lnTo>
                  <a:lnTo>
                    <a:pt x="567" y="1985"/>
                  </a:lnTo>
                  <a:lnTo>
                    <a:pt x="453" y="1900"/>
                  </a:lnTo>
                  <a:lnTo>
                    <a:pt x="453" y="1843"/>
                  </a:lnTo>
                  <a:lnTo>
                    <a:pt x="283" y="1786"/>
                  </a:lnTo>
                  <a:lnTo>
                    <a:pt x="226" y="1673"/>
                  </a:lnTo>
                  <a:lnTo>
                    <a:pt x="283" y="1645"/>
                  </a:lnTo>
                  <a:lnTo>
                    <a:pt x="141" y="1474"/>
                  </a:lnTo>
                  <a:lnTo>
                    <a:pt x="56" y="1474"/>
                  </a:lnTo>
                  <a:lnTo>
                    <a:pt x="0" y="1389"/>
                  </a:lnTo>
                  <a:lnTo>
                    <a:pt x="0" y="1276"/>
                  </a:lnTo>
                  <a:lnTo>
                    <a:pt x="85" y="1191"/>
                  </a:lnTo>
                  <a:lnTo>
                    <a:pt x="85" y="1106"/>
                  </a:lnTo>
                  <a:lnTo>
                    <a:pt x="198" y="851"/>
                  </a:lnTo>
                  <a:lnTo>
                    <a:pt x="226" y="737"/>
                  </a:lnTo>
                  <a:lnTo>
                    <a:pt x="340" y="652"/>
                  </a:lnTo>
                  <a:lnTo>
                    <a:pt x="538" y="822"/>
                  </a:lnTo>
                  <a:lnTo>
                    <a:pt x="652" y="766"/>
                  </a:lnTo>
                  <a:lnTo>
                    <a:pt x="907" y="425"/>
                  </a:lnTo>
                  <a:lnTo>
                    <a:pt x="1077" y="29"/>
                  </a:lnTo>
                  <a:lnTo>
                    <a:pt x="1190" y="0"/>
                  </a:lnTo>
                  <a:lnTo>
                    <a:pt x="1587" y="170"/>
                  </a:lnTo>
                  <a:lnTo>
                    <a:pt x="1616" y="255"/>
                  </a:lnTo>
                  <a:lnTo>
                    <a:pt x="1559" y="425"/>
                  </a:lnTo>
                  <a:lnTo>
                    <a:pt x="1644" y="539"/>
                  </a:lnTo>
                  <a:lnTo>
                    <a:pt x="1814" y="567"/>
                  </a:lnTo>
                  <a:lnTo>
                    <a:pt x="1871" y="539"/>
                  </a:lnTo>
                  <a:lnTo>
                    <a:pt x="1871" y="454"/>
                  </a:lnTo>
                  <a:lnTo>
                    <a:pt x="1956" y="369"/>
                  </a:lnTo>
                  <a:lnTo>
                    <a:pt x="2154" y="454"/>
                  </a:lnTo>
                  <a:lnTo>
                    <a:pt x="2268" y="425"/>
                  </a:lnTo>
                  <a:lnTo>
                    <a:pt x="2381" y="454"/>
                  </a:lnTo>
                  <a:lnTo>
                    <a:pt x="2438" y="397"/>
                  </a:lnTo>
                  <a:lnTo>
                    <a:pt x="2551" y="482"/>
                  </a:lnTo>
                  <a:lnTo>
                    <a:pt x="2551" y="624"/>
                  </a:lnTo>
                  <a:lnTo>
                    <a:pt x="2608" y="766"/>
                  </a:lnTo>
                  <a:lnTo>
                    <a:pt x="2665" y="76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267"/>
            <p:cNvSpPr>
              <a:spLocks/>
            </p:cNvSpPr>
            <p:nvPr/>
          </p:nvSpPr>
          <p:spPr bwMode="auto">
            <a:xfrm>
              <a:off x="813" y="2473"/>
              <a:ext cx="1389" cy="822"/>
            </a:xfrm>
            <a:custGeom>
              <a:avLst/>
              <a:gdLst>
                <a:gd name="T0" fmla="*/ 1275 w 1389"/>
                <a:gd name="T1" fmla="*/ 28 h 822"/>
                <a:gd name="T2" fmla="*/ 1190 w 1389"/>
                <a:gd name="T3" fmla="*/ 28 h 822"/>
                <a:gd name="T4" fmla="*/ 964 w 1389"/>
                <a:gd name="T5" fmla="*/ 255 h 822"/>
                <a:gd name="T6" fmla="*/ 822 w 1389"/>
                <a:gd name="T7" fmla="*/ 85 h 822"/>
                <a:gd name="T8" fmla="*/ 794 w 1389"/>
                <a:gd name="T9" fmla="*/ 0 h 822"/>
                <a:gd name="T10" fmla="*/ 680 w 1389"/>
                <a:gd name="T11" fmla="*/ 56 h 822"/>
                <a:gd name="T12" fmla="*/ 652 w 1389"/>
                <a:gd name="T13" fmla="*/ 0 h 822"/>
                <a:gd name="T14" fmla="*/ 453 w 1389"/>
                <a:gd name="T15" fmla="*/ 56 h 822"/>
                <a:gd name="T16" fmla="*/ 510 w 1389"/>
                <a:gd name="T17" fmla="*/ 142 h 822"/>
                <a:gd name="T18" fmla="*/ 397 w 1389"/>
                <a:gd name="T19" fmla="*/ 198 h 822"/>
                <a:gd name="T20" fmla="*/ 255 w 1389"/>
                <a:gd name="T21" fmla="*/ 198 h 822"/>
                <a:gd name="T22" fmla="*/ 255 w 1389"/>
                <a:gd name="T23" fmla="*/ 312 h 822"/>
                <a:gd name="T24" fmla="*/ 255 w 1389"/>
                <a:gd name="T25" fmla="*/ 340 h 822"/>
                <a:gd name="T26" fmla="*/ 198 w 1389"/>
                <a:gd name="T27" fmla="*/ 453 h 822"/>
                <a:gd name="T28" fmla="*/ 56 w 1389"/>
                <a:gd name="T29" fmla="*/ 482 h 822"/>
                <a:gd name="T30" fmla="*/ 0 w 1389"/>
                <a:gd name="T31" fmla="*/ 482 h 822"/>
                <a:gd name="T32" fmla="*/ 113 w 1389"/>
                <a:gd name="T33" fmla="*/ 623 h 822"/>
                <a:gd name="T34" fmla="*/ 113 w 1389"/>
                <a:gd name="T35" fmla="*/ 709 h 822"/>
                <a:gd name="T36" fmla="*/ 227 w 1389"/>
                <a:gd name="T37" fmla="*/ 794 h 822"/>
                <a:gd name="T38" fmla="*/ 368 w 1389"/>
                <a:gd name="T39" fmla="*/ 737 h 822"/>
                <a:gd name="T40" fmla="*/ 368 w 1389"/>
                <a:gd name="T41" fmla="*/ 709 h 822"/>
                <a:gd name="T42" fmla="*/ 453 w 1389"/>
                <a:gd name="T43" fmla="*/ 680 h 822"/>
                <a:gd name="T44" fmla="*/ 822 w 1389"/>
                <a:gd name="T45" fmla="*/ 822 h 822"/>
                <a:gd name="T46" fmla="*/ 1162 w 1389"/>
                <a:gd name="T47" fmla="*/ 737 h 822"/>
                <a:gd name="T48" fmla="*/ 1049 w 1389"/>
                <a:gd name="T49" fmla="*/ 595 h 822"/>
                <a:gd name="T50" fmla="*/ 1049 w 1389"/>
                <a:gd name="T51" fmla="*/ 453 h 822"/>
                <a:gd name="T52" fmla="*/ 1134 w 1389"/>
                <a:gd name="T53" fmla="*/ 397 h 822"/>
                <a:gd name="T54" fmla="*/ 1134 w 1389"/>
                <a:gd name="T55" fmla="*/ 482 h 822"/>
                <a:gd name="T56" fmla="*/ 1304 w 1389"/>
                <a:gd name="T57" fmla="*/ 340 h 822"/>
                <a:gd name="T58" fmla="*/ 1389 w 1389"/>
                <a:gd name="T59" fmla="*/ 56 h 822"/>
                <a:gd name="T60" fmla="*/ 1332 w 1389"/>
                <a:gd name="T61" fmla="*/ 28 h 822"/>
                <a:gd name="T62" fmla="*/ 1275 w 1389"/>
                <a:gd name="T63" fmla="*/ 2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89" h="822">
                  <a:moveTo>
                    <a:pt x="1275" y="28"/>
                  </a:moveTo>
                  <a:lnTo>
                    <a:pt x="1190" y="28"/>
                  </a:lnTo>
                  <a:lnTo>
                    <a:pt x="964" y="255"/>
                  </a:lnTo>
                  <a:lnTo>
                    <a:pt x="822" y="85"/>
                  </a:lnTo>
                  <a:lnTo>
                    <a:pt x="794" y="0"/>
                  </a:lnTo>
                  <a:lnTo>
                    <a:pt x="680" y="56"/>
                  </a:lnTo>
                  <a:lnTo>
                    <a:pt x="652" y="0"/>
                  </a:lnTo>
                  <a:lnTo>
                    <a:pt x="453" y="56"/>
                  </a:lnTo>
                  <a:lnTo>
                    <a:pt x="510" y="142"/>
                  </a:lnTo>
                  <a:lnTo>
                    <a:pt x="397" y="198"/>
                  </a:lnTo>
                  <a:lnTo>
                    <a:pt x="255" y="198"/>
                  </a:lnTo>
                  <a:lnTo>
                    <a:pt x="255" y="312"/>
                  </a:lnTo>
                  <a:lnTo>
                    <a:pt x="255" y="340"/>
                  </a:lnTo>
                  <a:lnTo>
                    <a:pt x="198" y="453"/>
                  </a:lnTo>
                  <a:lnTo>
                    <a:pt x="56" y="482"/>
                  </a:lnTo>
                  <a:lnTo>
                    <a:pt x="0" y="482"/>
                  </a:lnTo>
                  <a:lnTo>
                    <a:pt x="113" y="623"/>
                  </a:lnTo>
                  <a:lnTo>
                    <a:pt x="113" y="709"/>
                  </a:lnTo>
                  <a:lnTo>
                    <a:pt x="227" y="794"/>
                  </a:lnTo>
                  <a:lnTo>
                    <a:pt x="368" y="737"/>
                  </a:lnTo>
                  <a:lnTo>
                    <a:pt x="368" y="709"/>
                  </a:lnTo>
                  <a:lnTo>
                    <a:pt x="453" y="680"/>
                  </a:lnTo>
                  <a:lnTo>
                    <a:pt x="822" y="822"/>
                  </a:lnTo>
                  <a:lnTo>
                    <a:pt x="1162" y="737"/>
                  </a:lnTo>
                  <a:lnTo>
                    <a:pt x="1049" y="595"/>
                  </a:lnTo>
                  <a:lnTo>
                    <a:pt x="1049" y="453"/>
                  </a:lnTo>
                  <a:lnTo>
                    <a:pt x="1134" y="397"/>
                  </a:lnTo>
                  <a:lnTo>
                    <a:pt x="1134" y="482"/>
                  </a:lnTo>
                  <a:lnTo>
                    <a:pt x="1304" y="340"/>
                  </a:lnTo>
                  <a:lnTo>
                    <a:pt x="1389" y="56"/>
                  </a:lnTo>
                  <a:lnTo>
                    <a:pt x="1332" y="28"/>
                  </a:lnTo>
                  <a:lnTo>
                    <a:pt x="127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68"/>
            <p:cNvSpPr>
              <a:spLocks/>
            </p:cNvSpPr>
            <p:nvPr/>
          </p:nvSpPr>
          <p:spPr bwMode="auto">
            <a:xfrm>
              <a:off x="2117" y="3408"/>
              <a:ext cx="283" cy="312"/>
            </a:xfrm>
            <a:custGeom>
              <a:avLst/>
              <a:gdLst>
                <a:gd name="T0" fmla="*/ 255 w 283"/>
                <a:gd name="T1" fmla="*/ 0 h 312"/>
                <a:gd name="T2" fmla="*/ 283 w 283"/>
                <a:gd name="T3" fmla="*/ 29 h 312"/>
                <a:gd name="T4" fmla="*/ 227 w 283"/>
                <a:gd name="T5" fmla="*/ 57 h 312"/>
                <a:gd name="T6" fmla="*/ 283 w 283"/>
                <a:gd name="T7" fmla="*/ 199 h 312"/>
                <a:gd name="T8" fmla="*/ 227 w 283"/>
                <a:gd name="T9" fmla="*/ 255 h 312"/>
                <a:gd name="T10" fmla="*/ 198 w 283"/>
                <a:gd name="T11" fmla="*/ 227 h 312"/>
                <a:gd name="T12" fmla="*/ 170 w 283"/>
                <a:gd name="T13" fmla="*/ 312 h 312"/>
                <a:gd name="T14" fmla="*/ 85 w 283"/>
                <a:gd name="T15" fmla="*/ 312 h 312"/>
                <a:gd name="T16" fmla="*/ 85 w 283"/>
                <a:gd name="T17" fmla="*/ 227 h 312"/>
                <a:gd name="T18" fmla="*/ 0 w 283"/>
                <a:gd name="T19" fmla="*/ 227 h 312"/>
                <a:gd name="T20" fmla="*/ 0 w 283"/>
                <a:gd name="T21" fmla="*/ 114 h 312"/>
                <a:gd name="T22" fmla="*/ 142 w 283"/>
                <a:gd name="T23" fmla="*/ 170 h 312"/>
                <a:gd name="T24" fmla="*/ 170 w 283"/>
                <a:gd name="T25" fmla="*/ 142 h 312"/>
                <a:gd name="T26" fmla="*/ 113 w 283"/>
                <a:gd name="T27" fmla="*/ 85 h 312"/>
                <a:gd name="T28" fmla="*/ 170 w 283"/>
                <a:gd name="T29" fmla="*/ 29 h 312"/>
                <a:gd name="T30" fmla="*/ 255 w 283"/>
                <a:gd name="T3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12">
                  <a:moveTo>
                    <a:pt x="255" y="0"/>
                  </a:moveTo>
                  <a:lnTo>
                    <a:pt x="283" y="29"/>
                  </a:lnTo>
                  <a:lnTo>
                    <a:pt x="227" y="57"/>
                  </a:lnTo>
                  <a:lnTo>
                    <a:pt x="283" y="199"/>
                  </a:lnTo>
                  <a:lnTo>
                    <a:pt x="227" y="255"/>
                  </a:lnTo>
                  <a:lnTo>
                    <a:pt x="198" y="22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42" y="170"/>
                  </a:lnTo>
                  <a:lnTo>
                    <a:pt x="170" y="142"/>
                  </a:lnTo>
                  <a:lnTo>
                    <a:pt x="113" y="85"/>
                  </a:lnTo>
                  <a:lnTo>
                    <a:pt x="170" y="29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69"/>
            <p:cNvSpPr>
              <a:spLocks/>
            </p:cNvSpPr>
            <p:nvPr/>
          </p:nvSpPr>
          <p:spPr bwMode="auto">
            <a:xfrm>
              <a:off x="1862" y="2189"/>
              <a:ext cx="623" cy="1389"/>
            </a:xfrm>
            <a:custGeom>
              <a:avLst/>
              <a:gdLst>
                <a:gd name="T0" fmla="*/ 113 w 623"/>
                <a:gd name="T1" fmla="*/ 1021 h 1389"/>
                <a:gd name="T2" fmla="*/ 0 w 623"/>
                <a:gd name="T3" fmla="*/ 879 h 1389"/>
                <a:gd name="T4" fmla="*/ 0 w 623"/>
                <a:gd name="T5" fmla="*/ 737 h 1389"/>
                <a:gd name="T6" fmla="*/ 85 w 623"/>
                <a:gd name="T7" fmla="*/ 681 h 1389"/>
                <a:gd name="T8" fmla="*/ 85 w 623"/>
                <a:gd name="T9" fmla="*/ 766 h 1389"/>
                <a:gd name="T10" fmla="*/ 255 w 623"/>
                <a:gd name="T11" fmla="*/ 624 h 1389"/>
                <a:gd name="T12" fmla="*/ 340 w 623"/>
                <a:gd name="T13" fmla="*/ 340 h 1389"/>
                <a:gd name="T14" fmla="*/ 283 w 623"/>
                <a:gd name="T15" fmla="*/ 312 h 1389"/>
                <a:gd name="T16" fmla="*/ 226 w 623"/>
                <a:gd name="T17" fmla="*/ 312 h 1389"/>
                <a:gd name="T18" fmla="*/ 283 w 623"/>
                <a:gd name="T19" fmla="*/ 85 h 1389"/>
                <a:gd name="T20" fmla="*/ 368 w 623"/>
                <a:gd name="T21" fmla="*/ 0 h 1389"/>
                <a:gd name="T22" fmla="*/ 510 w 623"/>
                <a:gd name="T23" fmla="*/ 85 h 1389"/>
                <a:gd name="T24" fmla="*/ 510 w 623"/>
                <a:gd name="T25" fmla="*/ 170 h 1389"/>
                <a:gd name="T26" fmla="*/ 453 w 623"/>
                <a:gd name="T27" fmla="*/ 227 h 1389"/>
                <a:gd name="T28" fmla="*/ 482 w 623"/>
                <a:gd name="T29" fmla="*/ 369 h 1389"/>
                <a:gd name="T30" fmla="*/ 567 w 623"/>
                <a:gd name="T31" fmla="*/ 397 h 1389"/>
                <a:gd name="T32" fmla="*/ 538 w 623"/>
                <a:gd name="T33" fmla="*/ 454 h 1389"/>
                <a:gd name="T34" fmla="*/ 623 w 623"/>
                <a:gd name="T35" fmla="*/ 539 h 1389"/>
                <a:gd name="T36" fmla="*/ 510 w 623"/>
                <a:gd name="T37" fmla="*/ 709 h 1389"/>
                <a:gd name="T38" fmla="*/ 340 w 623"/>
                <a:gd name="T39" fmla="*/ 794 h 1389"/>
                <a:gd name="T40" fmla="*/ 453 w 623"/>
                <a:gd name="T41" fmla="*/ 1049 h 1389"/>
                <a:gd name="T42" fmla="*/ 397 w 623"/>
                <a:gd name="T43" fmla="*/ 1106 h 1389"/>
                <a:gd name="T44" fmla="*/ 397 w 623"/>
                <a:gd name="T45" fmla="*/ 1191 h 1389"/>
                <a:gd name="T46" fmla="*/ 425 w 623"/>
                <a:gd name="T47" fmla="*/ 1248 h 1389"/>
                <a:gd name="T48" fmla="*/ 368 w 623"/>
                <a:gd name="T49" fmla="*/ 1304 h 1389"/>
                <a:gd name="T50" fmla="*/ 425 w 623"/>
                <a:gd name="T51" fmla="*/ 1361 h 1389"/>
                <a:gd name="T52" fmla="*/ 397 w 623"/>
                <a:gd name="T53" fmla="*/ 1389 h 1389"/>
                <a:gd name="T54" fmla="*/ 255 w 623"/>
                <a:gd name="T55" fmla="*/ 1333 h 1389"/>
                <a:gd name="T56" fmla="*/ 198 w 623"/>
                <a:gd name="T57" fmla="*/ 1191 h 1389"/>
                <a:gd name="T58" fmla="*/ 198 w 623"/>
                <a:gd name="T59" fmla="*/ 1049 h 1389"/>
                <a:gd name="T60" fmla="*/ 113 w 623"/>
                <a:gd name="T61" fmla="*/ 102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1389">
                  <a:moveTo>
                    <a:pt x="113" y="1021"/>
                  </a:moveTo>
                  <a:lnTo>
                    <a:pt x="0" y="879"/>
                  </a:lnTo>
                  <a:lnTo>
                    <a:pt x="0" y="737"/>
                  </a:lnTo>
                  <a:lnTo>
                    <a:pt x="85" y="681"/>
                  </a:lnTo>
                  <a:lnTo>
                    <a:pt x="85" y="766"/>
                  </a:lnTo>
                  <a:lnTo>
                    <a:pt x="255" y="624"/>
                  </a:lnTo>
                  <a:lnTo>
                    <a:pt x="340" y="340"/>
                  </a:lnTo>
                  <a:lnTo>
                    <a:pt x="283" y="312"/>
                  </a:lnTo>
                  <a:lnTo>
                    <a:pt x="226" y="312"/>
                  </a:lnTo>
                  <a:lnTo>
                    <a:pt x="283" y="85"/>
                  </a:lnTo>
                  <a:lnTo>
                    <a:pt x="368" y="0"/>
                  </a:lnTo>
                  <a:lnTo>
                    <a:pt x="510" y="85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82" y="369"/>
                  </a:lnTo>
                  <a:lnTo>
                    <a:pt x="567" y="397"/>
                  </a:lnTo>
                  <a:lnTo>
                    <a:pt x="538" y="454"/>
                  </a:lnTo>
                  <a:lnTo>
                    <a:pt x="623" y="539"/>
                  </a:lnTo>
                  <a:lnTo>
                    <a:pt x="510" y="709"/>
                  </a:lnTo>
                  <a:lnTo>
                    <a:pt x="340" y="794"/>
                  </a:lnTo>
                  <a:lnTo>
                    <a:pt x="453" y="1049"/>
                  </a:lnTo>
                  <a:lnTo>
                    <a:pt x="397" y="1106"/>
                  </a:lnTo>
                  <a:lnTo>
                    <a:pt x="397" y="1191"/>
                  </a:lnTo>
                  <a:lnTo>
                    <a:pt x="425" y="1248"/>
                  </a:lnTo>
                  <a:lnTo>
                    <a:pt x="368" y="1304"/>
                  </a:lnTo>
                  <a:lnTo>
                    <a:pt x="425" y="1361"/>
                  </a:lnTo>
                  <a:lnTo>
                    <a:pt x="397" y="1389"/>
                  </a:lnTo>
                  <a:lnTo>
                    <a:pt x="255" y="1333"/>
                  </a:lnTo>
                  <a:lnTo>
                    <a:pt x="198" y="1191"/>
                  </a:lnTo>
                  <a:lnTo>
                    <a:pt x="198" y="1049"/>
                  </a:lnTo>
                  <a:lnTo>
                    <a:pt x="113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70"/>
            <p:cNvSpPr>
              <a:spLocks/>
            </p:cNvSpPr>
            <p:nvPr/>
          </p:nvSpPr>
          <p:spPr bwMode="auto">
            <a:xfrm>
              <a:off x="2003" y="3607"/>
              <a:ext cx="596" cy="595"/>
            </a:xfrm>
            <a:custGeom>
              <a:avLst/>
              <a:gdLst>
                <a:gd name="T0" fmla="*/ 114 w 596"/>
                <a:gd name="T1" fmla="*/ 28 h 595"/>
                <a:gd name="T2" fmla="*/ 199 w 596"/>
                <a:gd name="T3" fmla="*/ 28 h 595"/>
                <a:gd name="T4" fmla="*/ 199 w 596"/>
                <a:gd name="T5" fmla="*/ 113 h 595"/>
                <a:gd name="T6" fmla="*/ 284 w 596"/>
                <a:gd name="T7" fmla="*/ 113 h 595"/>
                <a:gd name="T8" fmla="*/ 312 w 596"/>
                <a:gd name="T9" fmla="*/ 28 h 595"/>
                <a:gd name="T10" fmla="*/ 341 w 596"/>
                <a:gd name="T11" fmla="*/ 56 h 595"/>
                <a:gd name="T12" fmla="*/ 397 w 596"/>
                <a:gd name="T13" fmla="*/ 0 h 595"/>
                <a:gd name="T14" fmla="*/ 397 w 596"/>
                <a:gd name="T15" fmla="*/ 85 h 595"/>
                <a:gd name="T16" fmla="*/ 426 w 596"/>
                <a:gd name="T17" fmla="*/ 113 h 595"/>
                <a:gd name="T18" fmla="*/ 482 w 596"/>
                <a:gd name="T19" fmla="*/ 312 h 595"/>
                <a:gd name="T20" fmla="*/ 539 w 596"/>
                <a:gd name="T21" fmla="*/ 368 h 595"/>
                <a:gd name="T22" fmla="*/ 539 w 596"/>
                <a:gd name="T23" fmla="*/ 453 h 595"/>
                <a:gd name="T24" fmla="*/ 596 w 596"/>
                <a:gd name="T25" fmla="*/ 538 h 595"/>
                <a:gd name="T26" fmla="*/ 511 w 596"/>
                <a:gd name="T27" fmla="*/ 538 h 595"/>
                <a:gd name="T28" fmla="*/ 511 w 596"/>
                <a:gd name="T29" fmla="*/ 595 h 595"/>
                <a:gd name="T30" fmla="*/ 397 w 596"/>
                <a:gd name="T31" fmla="*/ 595 h 595"/>
                <a:gd name="T32" fmla="*/ 284 w 596"/>
                <a:gd name="T33" fmla="*/ 510 h 595"/>
                <a:gd name="T34" fmla="*/ 312 w 596"/>
                <a:gd name="T35" fmla="*/ 482 h 595"/>
                <a:gd name="T36" fmla="*/ 284 w 596"/>
                <a:gd name="T37" fmla="*/ 425 h 595"/>
                <a:gd name="T38" fmla="*/ 341 w 596"/>
                <a:gd name="T39" fmla="*/ 368 h 595"/>
                <a:gd name="T40" fmla="*/ 284 w 596"/>
                <a:gd name="T41" fmla="*/ 312 h 595"/>
                <a:gd name="T42" fmla="*/ 142 w 596"/>
                <a:gd name="T43" fmla="*/ 368 h 595"/>
                <a:gd name="T44" fmla="*/ 85 w 596"/>
                <a:gd name="T45" fmla="*/ 368 h 595"/>
                <a:gd name="T46" fmla="*/ 0 w 596"/>
                <a:gd name="T47" fmla="*/ 397 h 595"/>
                <a:gd name="T48" fmla="*/ 57 w 596"/>
                <a:gd name="T49" fmla="*/ 312 h 595"/>
                <a:gd name="T50" fmla="*/ 114 w 596"/>
                <a:gd name="T51" fmla="*/ 227 h 595"/>
                <a:gd name="T52" fmla="*/ 85 w 596"/>
                <a:gd name="T53" fmla="*/ 85 h 595"/>
                <a:gd name="T54" fmla="*/ 114 w 596"/>
                <a:gd name="T5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6" h="595">
                  <a:moveTo>
                    <a:pt x="114" y="28"/>
                  </a:moveTo>
                  <a:lnTo>
                    <a:pt x="199" y="28"/>
                  </a:lnTo>
                  <a:lnTo>
                    <a:pt x="199" y="113"/>
                  </a:lnTo>
                  <a:lnTo>
                    <a:pt x="284" y="113"/>
                  </a:lnTo>
                  <a:lnTo>
                    <a:pt x="312" y="28"/>
                  </a:lnTo>
                  <a:lnTo>
                    <a:pt x="341" y="56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26" y="113"/>
                  </a:lnTo>
                  <a:lnTo>
                    <a:pt x="482" y="312"/>
                  </a:lnTo>
                  <a:lnTo>
                    <a:pt x="539" y="368"/>
                  </a:lnTo>
                  <a:lnTo>
                    <a:pt x="539" y="453"/>
                  </a:lnTo>
                  <a:lnTo>
                    <a:pt x="596" y="538"/>
                  </a:lnTo>
                  <a:lnTo>
                    <a:pt x="511" y="538"/>
                  </a:lnTo>
                  <a:lnTo>
                    <a:pt x="511" y="595"/>
                  </a:lnTo>
                  <a:lnTo>
                    <a:pt x="397" y="595"/>
                  </a:lnTo>
                  <a:lnTo>
                    <a:pt x="284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1" y="368"/>
                  </a:lnTo>
                  <a:lnTo>
                    <a:pt x="284" y="312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0" y="397"/>
                  </a:lnTo>
                  <a:lnTo>
                    <a:pt x="57" y="312"/>
                  </a:lnTo>
                  <a:lnTo>
                    <a:pt x="114" y="227"/>
                  </a:lnTo>
                  <a:lnTo>
                    <a:pt x="85" y="85"/>
                  </a:lnTo>
                  <a:lnTo>
                    <a:pt x="114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71"/>
            <p:cNvSpPr>
              <a:spLocks/>
            </p:cNvSpPr>
            <p:nvPr/>
          </p:nvSpPr>
          <p:spPr bwMode="auto">
            <a:xfrm>
              <a:off x="1720" y="3919"/>
              <a:ext cx="935" cy="850"/>
            </a:xfrm>
            <a:custGeom>
              <a:avLst/>
              <a:gdLst>
                <a:gd name="T0" fmla="*/ 283 w 935"/>
                <a:gd name="T1" fmla="*/ 85 h 850"/>
                <a:gd name="T2" fmla="*/ 368 w 935"/>
                <a:gd name="T3" fmla="*/ 56 h 850"/>
                <a:gd name="T4" fmla="*/ 425 w 935"/>
                <a:gd name="T5" fmla="*/ 56 h 850"/>
                <a:gd name="T6" fmla="*/ 567 w 935"/>
                <a:gd name="T7" fmla="*/ 0 h 850"/>
                <a:gd name="T8" fmla="*/ 624 w 935"/>
                <a:gd name="T9" fmla="*/ 56 h 850"/>
                <a:gd name="T10" fmla="*/ 567 w 935"/>
                <a:gd name="T11" fmla="*/ 113 h 850"/>
                <a:gd name="T12" fmla="*/ 595 w 935"/>
                <a:gd name="T13" fmla="*/ 170 h 850"/>
                <a:gd name="T14" fmla="*/ 567 w 935"/>
                <a:gd name="T15" fmla="*/ 198 h 850"/>
                <a:gd name="T16" fmla="*/ 680 w 935"/>
                <a:gd name="T17" fmla="*/ 283 h 850"/>
                <a:gd name="T18" fmla="*/ 794 w 935"/>
                <a:gd name="T19" fmla="*/ 283 h 850"/>
                <a:gd name="T20" fmla="*/ 794 w 935"/>
                <a:gd name="T21" fmla="*/ 226 h 850"/>
                <a:gd name="T22" fmla="*/ 907 w 935"/>
                <a:gd name="T23" fmla="*/ 226 h 850"/>
                <a:gd name="T24" fmla="*/ 935 w 935"/>
                <a:gd name="T25" fmla="*/ 226 h 850"/>
                <a:gd name="T26" fmla="*/ 935 w 935"/>
                <a:gd name="T27" fmla="*/ 311 h 850"/>
                <a:gd name="T28" fmla="*/ 879 w 935"/>
                <a:gd name="T29" fmla="*/ 340 h 850"/>
                <a:gd name="T30" fmla="*/ 879 w 935"/>
                <a:gd name="T31" fmla="*/ 396 h 850"/>
                <a:gd name="T32" fmla="*/ 935 w 935"/>
                <a:gd name="T33" fmla="*/ 453 h 850"/>
                <a:gd name="T34" fmla="*/ 907 w 935"/>
                <a:gd name="T35" fmla="*/ 482 h 850"/>
                <a:gd name="T36" fmla="*/ 680 w 935"/>
                <a:gd name="T37" fmla="*/ 510 h 850"/>
                <a:gd name="T38" fmla="*/ 567 w 935"/>
                <a:gd name="T39" fmla="*/ 482 h 850"/>
                <a:gd name="T40" fmla="*/ 482 w 935"/>
                <a:gd name="T41" fmla="*/ 567 h 850"/>
                <a:gd name="T42" fmla="*/ 340 w 935"/>
                <a:gd name="T43" fmla="*/ 567 h 850"/>
                <a:gd name="T44" fmla="*/ 312 w 935"/>
                <a:gd name="T45" fmla="*/ 680 h 850"/>
                <a:gd name="T46" fmla="*/ 0 w 935"/>
                <a:gd name="T47" fmla="*/ 850 h 850"/>
                <a:gd name="T48" fmla="*/ 0 w 935"/>
                <a:gd name="T49" fmla="*/ 765 h 850"/>
                <a:gd name="T50" fmla="*/ 85 w 935"/>
                <a:gd name="T51" fmla="*/ 708 h 850"/>
                <a:gd name="T52" fmla="*/ 28 w 935"/>
                <a:gd name="T53" fmla="*/ 680 h 850"/>
                <a:gd name="T54" fmla="*/ 0 w 935"/>
                <a:gd name="T55" fmla="*/ 595 h 850"/>
                <a:gd name="T56" fmla="*/ 85 w 935"/>
                <a:gd name="T57" fmla="*/ 623 h 850"/>
                <a:gd name="T58" fmla="*/ 142 w 935"/>
                <a:gd name="T59" fmla="*/ 538 h 850"/>
                <a:gd name="T60" fmla="*/ 142 w 935"/>
                <a:gd name="T61" fmla="*/ 482 h 850"/>
                <a:gd name="T62" fmla="*/ 57 w 935"/>
                <a:gd name="T63" fmla="*/ 453 h 850"/>
                <a:gd name="T64" fmla="*/ 57 w 935"/>
                <a:gd name="T65" fmla="*/ 340 h 850"/>
                <a:gd name="T66" fmla="*/ 113 w 935"/>
                <a:gd name="T67" fmla="*/ 368 h 850"/>
                <a:gd name="T68" fmla="*/ 113 w 935"/>
                <a:gd name="T69" fmla="*/ 283 h 850"/>
                <a:gd name="T70" fmla="*/ 198 w 935"/>
                <a:gd name="T71" fmla="*/ 198 h 850"/>
                <a:gd name="T72" fmla="*/ 198 w 935"/>
                <a:gd name="T73" fmla="*/ 141 h 850"/>
                <a:gd name="T74" fmla="*/ 283 w 935"/>
                <a:gd name="T75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5" h="850">
                  <a:moveTo>
                    <a:pt x="283" y="85"/>
                  </a:moveTo>
                  <a:lnTo>
                    <a:pt x="368" y="56"/>
                  </a:lnTo>
                  <a:lnTo>
                    <a:pt x="425" y="56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567" y="113"/>
                  </a:lnTo>
                  <a:lnTo>
                    <a:pt x="595" y="170"/>
                  </a:lnTo>
                  <a:lnTo>
                    <a:pt x="567" y="198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907" y="226"/>
                  </a:lnTo>
                  <a:lnTo>
                    <a:pt x="935" y="226"/>
                  </a:lnTo>
                  <a:lnTo>
                    <a:pt x="935" y="311"/>
                  </a:lnTo>
                  <a:lnTo>
                    <a:pt x="879" y="340"/>
                  </a:lnTo>
                  <a:lnTo>
                    <a:pt x="879" y="396"/>
                  </a:lnTo>
                  <a:lnTo>
                    <a:pt x="935" y="453"/>
                  </a:lnTo>
                  <a:lnTo>
                    <a:pt x="907" y="482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482" y="567"/>
                  </a:lnTo>
                  <a:lnTo>
                    <a:pt x="340" y="567"/>
                  </a:lnTo>
                  <a:lnTo>
                    <a:pt x="312" y="680"/>
                  </a:lnTo>
                  <a:lnTo>
                    <a:pt x="0" y="850"/>
                  </a:lnTo>
                  <a:lnTo>
                    <a:pt x="0" y="765"/>
                  </a:lnTo>
                  <a:lnTo>
                    <a:pt x="85" y="708"/>
                  </a:lnTo>
                  <a:lnTo>
                    <a:pt x="28" y="68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142" y="538"/>
                  </a:lnTo>
                  <a:lnTo>
                    <a:pt x="142" y="482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72"/>
            <p:cNvSpPr>
              <a:spLocks/>
            </p:cNvSpPr>
            <p:nvPr/>
          </p:nvSpPr>
          <p:spPr bwMode="auto">
            <a:xfrm>
              <a:off x="954" y="3805"/>
              <a:ext cx="964" cy="907"/>
            </a:xfrm>
            <a:custGeom>
              <a:avLst/>
              <a:gdLst>
                <a:gd name="T0" fmla="*/ 964 w 964"/>
                <a:gd name="T1" fmla="*/ 255 h 907"/>
                <a:gd name="T2" fmla="*/ 964 w 964"/>
                <a:gd name="T3" fmla="*/ 312 h 907"/>
                <a:gd name="T4" fmla="*/ 879 w 964"/>
                <a:gd name="T5" fmla="*/ 397 h 907"/>
                <a:gd name="T6" fmla="*/ 879 w 964"/>
                <a:gd name="T7" fmla="*/ 482 h 907"/>
                <a:gd name="T8" fmla="*/ 823 w 964"/>
                <a:gd name="T9" fmla="*/ 454 h 907"/>
                <a:gd name="T10" fmla="*/ 823 w 964"/>
                <a:gd name="T11" fmla="*/ 567 h 907"/>
                <a:gd name="T12" fmla="*/ 908 w 964"/>
                <a:gd name="T13" fmla="*/ 596 h 907"/>
                <a:gd name="T14" fmla="*/ 908 w 964"/>
                <a:gd name="T15" fmla="*/ 652 h 907"/>
                <a:gd name="T16" fmla="*/ 851 w 964"/>
                <a:gd name="T17" fmla="*/ 737 h 907"/>
                <a:gd name="T18" fmla="*/ 766 w 964"/>
                <a:gd name="T19" fmla="*/ 709 h 907"/>
                <a:gd name="T20" fmla="*/ 709 w 964"/>
                <a:gd name="T21" fmla="*/ 822 h 907"/>
                <a:gd name="T22" fmla="*/ 653 w 964"/>
                <a:gd name="T23" fmla="*/ 737 h 907"/>
                <a:gd name="T24" fmla="*/ 596 w 964"/>
                <a:gd name="T25" fmla="*/ 766 h 907"/>
                <a:gd name="T26" fmla="*/ 539 w 964"/>
                <a:gd name="T27" fmla="*/ 822 h 907"/>
                <a:gd name="T28" fmla="*/ 482 w 964"/>
                <a:gd name="T29" fmla="*/ 822 h 907"/>
                <a:gd name="T30" fmla="*/ 454 w 964"/>
                <a:gd name="T31" fmla="*/ 879 h 907"/>
                <a:gd name="T32" fmla="*/ 397 w 964"/>
                <a:gd name="T33" fmla="*/ 907 h 907"/>
                <a:gd name="T34" fmla="*/ 341 w 964"/>
                <a:gd name="T35" fmla="*/ 851 h 907"/>
                <a:gd name="T36" fmla="*/ 312 w 964"/>
                <a:gd name="T37" fmla="*/ 737 h 907"/>
                <a:gd name="T38" fmla="*/ 256 w 964"/>
                <a:gd name="T39" fmla="*/ 737 h 907"/>
                <a:gd name="T40" fmla="*/ 199 w 964"/>
                <a:gd name="T41" fmla="*/ 510 h 907"/>
                <a:gd name="T42" fmla="*/ 227 w 964"/>
                <a:gd name="T43" fmla="*/ 369 h 907"/>
                <a:gd name="T44" fmla="*/ 86 w 964"/>
                <a:gd name="T45" fmla="*/ 369 h 907"/>
                <a:gd name="T46" fmla="*/ 0 w 964"/>
                <a:gd name="T47" fmla="*/ 284 h 907"/>
                <a:gd name="T48" fmla="*/ 86 w 964"/>
                <a:gd name="T49" fmla="*/ 114 h 907"/>
                <a:gd name="T50" fmla="*/ 142 w 964"/>
                <a:gd name="T51" fmla="*/ 114 h 907"/>
                <a:gd name="T52" fmla="*/ 171 w 964"/>
                <a:gd name="T53" fmla="*/ 29 h 907"/>
                <a:gd name="T54" fmla="*/ 227 w 964"/>
                <a:gd name="T55" fmla="*/ 29 h 907"/>
                <a:gd name="T56" fmla="*/ 199 w 964"/>
                <a:gd name="T57" fmla="*/ 57 h 907"/>
                <a:gd name="T58" fmla="*/ 284 w 964"/>
                <a:gd name="T59" fmla="*/ 85 h 907"/>
                <a:gd name="T60" fmla="*/ 369 w 964"/>
                <a:gd name="T61" fmla="*/ 0 h 907"/>
                <a:gd name="T62" fmla="*/ 454 w 964"/>
                <a:gd name="T63" fmla="*/ 57 h 907"/>
                <a:gd name="T64" fmla="*/ 567 w 964"/>
                <a:gd name="T65" fmla="*/ 29 h 907"/>
                <a:gd name="T66" fmla="*/ 653 w 964"/>
                <a:gd name="T67" fmla="*/ 142 h 907"/>
                <a:gd name="T68" fmla="*/ 709 w 964"/>
                <a:gd name="T69" fmla="*/ 142 h 907"/>
                <a:gd name="T70" fmla="*/ 823 w 964"/>
                <a:gd name="T71" fmla="*/ 142 h 907"/>
                <a:gd name="T72" fmla="*/ 936 w 964"/>
                <a:gd name="T73" fmla="*/ 199 h 907"/>
                <a:gd name="T74" fmla="*/ 964 w 964"/>
                <a:gd name="T75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907">
                  <a:moveTo>
                    <a:pt x="964" y="255"/>
                  </a:moveTo>
                  <a:lnTo>
                    <a:pt x="964" y="312"/>
                  </a:lnTo>
                  <a:lnTo>
                    <a:pt x="879" y="397"/>
                  </a:lnTo>
                  <a:lnTo>
                    <a:pt x="879" y="482"/>
                  </a:lnTo>
                  <a:lnTo>
                    <a:pt x="823" y="454"/>
                  </a:lnTo>
                  <a:lnTo>
                    <a:pt x="823" y="567"/>
                  </a:lnTo>
                  <a:lnTo>
                    <a:pt x="908" y="596"/>
                  </a:lnTo>
                  <a:lnTo>
                    <a:pt x="908" y="652"/>
                  </a:lnTo>
                  <a:lnTo>
                    <a:pt x="851" y="737"/>
                  </a:lnTo>
                  <a:lnTo>
                    <a:pt x="766" y="709"/>
                  </a:lnTo>
                  <a:lnTo>
                    <a:pt x="709" y="822"/>
                  </a:lnTo>
                  <a:lnTo>
                    <a:pt x="653" y="737"/>
                  </a:lnTo>
                  <a:lnTo>
                    <a:pt x="596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54" y="879"/>
                  </a:lnTo>
                  <a:lnTo>
                    <a:pt x="397" y="907"/>
                  </a:lnTo>
                  <a:lnTo>
                    <a:pt x="341" y="851"/>
                  </a:lnTo>
                  <a:lnTo>
                    <a:pt x="312" y="737"/>
                  </a:lnTo>
                  <a:lnTo>
                    <a:pt x="256" y="737"/>
                  </a:lnTo>
                  <a:lnTo>
                    <a:pt x="199" y="510"/>
                  </a:lnTo>
                  <a:lnTo>
                    <a:pt x="227" y="369"/>
                  </a:lnTo>
                  <a:lnTo>
                    <a:pt x="86" y="369"/>
                  </a:lnTo>
                  <a:lnTo>
                    <a:pt x="0" y="284"/>
                  </a:lnTo>
                  <a:lnTo>
                    <a:pt x="86" y="114"/>
                  </a:lnTo>
                  <a:lnTo>
                    <a:pt x="142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54" y="57"/>
                  </a:lnTo>
                  <a:lnTo>
                    <a:pt x="567" y="29"/>
                  </a:lnTo>
                  <a:lnTo>
                    <a:pt x="653" y="142"/>
                  </a:lnTo>
                  <a:lnTo>
                    <a:pt x="709" y="142"/>
                  </a:lnTo>
                  <a:lnTo>
                    <a:pt x="823" y="142"/>
                  </a:lnTo>
                  <a:lnTo>
                    <a:pt x="936" y="199"/>
                  </a:lnTo>
                  <a:lnTo>
                    <a:pt x="964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73"/>
            <p:cNvSpPr>
              <a:spLocks/>
            </p:cNvSpPr>
            <p:nvPr/>
          </p:nvSpPr>
          <p:spPr bwMode="auto">
            <a:xfrm>
              <a:off x="76" y="2643"/>
              <a:ext cx="2041" cy="1417"/>
            </a:xfrm>
            <a:custGeom>
              <a:avLst/>
              <a:gdLst>
                <a:gd name="T0" fmla="*/ 311 w 2041"/>
                <a:gd name="T1" fmla="*/ 0 h 1417"/>
                <a:gd name="T2" fmla="*/ 368 w 2041"/>
                <a:gd name="T3" fmla="*/ 113 h 1417"/>
                <a:gd name="T4" fmla="*/ 538 w 2041"/>
                <a:gd name="T5" fmla="*/ 170 h 1417"/>
                <a:gd name="T6" fmla="*/ 538 w 2041"/>
                <a:gd name="T7" fmla="*/ 227 h 1417"/>
                <a:gd name="T8" fmla="*/ 652 w 2041"/>
                <a:gd name="T9" fmla="*/ 312 h 1417"/>
                <a:gd name="T10" fmla="*/ 737 w 2041"/>
                <a:gd name="T11" fmla="*/ 312 h 1417"/>
                <a:gd name="T12" fmla="*/ 850 w 2041"/>
                <a:gd name="T13" fmla="*/ 453 h 1417"/>
                <a:gd name="T14" fmla="*/ 850 w 2041"/>
                <a:gd name="T15" fmla="*/ 539 h 1417"/>
                <a:gd name="T16" fmla="*/ 964 w 2041"/>
                <a:gd name="T17" fmla="*/ 624 h 1417"/>
                <a:gd name="T18" fmla="*/ 1105 w 2041"/>
                <a:gd name="T19" fmla="*/ 567 h 1417"/>
                <a:gd name="T20" fmla="*/ 1105 w 2041"/>
                <a:gd name="T21" fmla="*/ 539 h 1417"/>
                <a:gd name="T22" fmla="*/ 1190 w 2041"/>
                <a:gd name="T23" fmla="*/ 510 h 1417"/>
                <a:gd name="T24" fmla="*/ 1559 w 2041"/>
                <a:gd name="T25" fmla="*/ 652 h 1417"/>
                <a:gd name="T26" fmla="*/ 1899 w 2041"/>
                <a:gd name="T27" fmla="*/ 567 h 1417"/>
                <a:gd name="T28" fmla="*/ 1984 w 2041"/>
                <a:gd name="T29" fmla="*/ 595 h 1417"/>
                <a:gd name="T30" fmla="*/ 1984 w 2041"/>
                <a:gd name="T31" fmla="*/ 737 h 1417"/>
                <a:gd name="T32" fmla="*/ 2041 w 2041"/>
                <a:gd name="T33" fmla="*/ 879 h 1417"/>
                <a:gd name="T34" fmla="*/ 2041 w 2041"/>
                <a:gd name="T35" fmla="*/ 992 h 1417"/>
                <a:gd name="T36" fmla="*/ 2012 w 2041"/>
                <a:gd name="T37" fmla="*/ 1049 h 1417"/>
                <a:gd name="T38" fmla="*/ 2041 w 2041"/>
                <a:gd name="T39" fmla="*/ 1191 h 1417"/>
                <a:gd name="T40" fmla="*/ 1927 w 2041"/>
                <a:gd name="T41" fmla="*/ 1361 h 1417"/>
                <a:gd name="T42" fmla="*/ 1842 w 2041"/>
                <a:gd name="T43" fmla="*/ 1417 h 1417"/>
                <a:gd name="T44" fmla="*/ 1814 w 2041"/>
                <a:gd name="T45" fmla="*/ 1361 h 1417"/>
                <a:gd name="T46" fmla="*/ 1701 w 2041"/>
                <a:gd name="T47" fmla="*/ 1304 h 1417"/>
                <a:gd name="T48" fmla="*/ 1531 w 2041"/>
                <a:gd name="T49" fmla="*/ 1304 h 1417"/>
                <a:gd name="T50" fmla="*/ 1445 w 2041"/>
                <a:gd name="T51" fmla="*/ 1191 h 1417"/>
                <a:gd name="T52" fmla="*/ 1332 w 2041"/>
                <a:gd name="T53" fmla="*/ 1219 h 1417"/>
                <a:gd name="T54" fmla="*/ 1247 w 2041"/>
                <a:gd name="T55" fmla="*/ 1162 h 1417"/>
                <a:gd name="T56" fmla="*/ 1162 w 2041"/>
                <a:gd name="T57" fmla="*/ 1247 h 1417"/>
                <a:gd name="T58" fmla="*/ 1077 w 2041"/>
                <a:gd name="T59" fmla="*/ 1219 h 1417"/>
                <a:gd name="T60" fmla="*/ 1105 w 2041"/>
                <a:gd name="T61" fmla="*/ 1191 h 1417"/>
                <a:gd name="T62" fmla="*/ 964 w 2041"/>
                <a:gd name="T63" fmla="*/ 1191 h 1417"/>
                <a:gd name="T64" fmla="*/ 964 w 2041"/>
                <a:gd name="T65" fmla="*/ 1077 h 1417"/>
                <a:gd name="T66" fmla="*/ 907 w 2041"/>
                <a:gd name="T67" fmla="*/ 1077 h 1417"/>
                <a:gd name="T68" fmla="*/ 822 w 2041"/>
                <a:gd name="T69" fmla="*/ 1134 h 1417"/>
                <a:gd name="T70" fmla="*/ 850 w 2041"/>
                <a:gd name="T71" fmla="*/ 879 h 1417"/>
                <a:gd name="T72" fmla="*/ 822 w 2041"/>
                <a:gd name="T73" fmla="*/ 822 h 1417"/>
                <a:gd name="T74" fmla="*/ 680 w 2041"/>
                <a:gd name="T75" fmla="*/ 794 h 1417"/>
                <a:gd name="T76" fmla="*/ 595 w 2041"/>
                <a:gd name="T77" fmla="*/ 822 h 1417"/>
                <a:gd name="T78" fmla="*/ 368 w 2041"/>
                <a:gd name="T79" fmla="*/ 765 h 1417"/>
                <a:gd name="T80" fmla="*/ 311 w 2041"/>
                <a:gd name="T81" fmla="*/ 822 h 1417"/>
                <a:gd name="T82" fmla="*/ 255 w 2041"/>
                <a:gd name="T83" fmla="*/ 794 h 1417"/>
                <a:gd name="T84" fmla="*/ 85 w 2041"/>
                <a:gd name="T85" fmla="*/ 539 h 1417"/>
                <a:gd name="T86" fmla="*/ 113 w 2041"/>
                <a:gd name="T87" fmla="*/ 397 h 1417"/>
                <a:gd name="T88" fmla="*/ 0 w 2041"/>
                <a:gd name="T89" fmla="*/ 283 h 1417"/>
                <a:gd name="T90" fmla="*/ 311 w 2041"/>
                <a:gd name="T91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1" h="1417">
                  <a:moveTo>
                    <a:pt x="311" y="0"/>
                  </a:moveTo>
                  <a:lnTo>
                    <a:pt x="368" y="113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652" y="312"/>
                  </a:lnTo>
                  <a:lnTo>
                    <a:pt x="737" y="312"/>
                  </a:lnTo>
                  <a:lnTo>
                    <a:pt x="850" y="453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105" y="567"/>
                  </a:lnTo>
                  <a:lnTo>
                    <a:pt x="1105" y="539"/>
                  </a:lnTo>
                  <a:lnTo>
                    <a:pt x="1190" y="510"/>
                  </a:lnTo>
                  <a:lnTo>
                    <a:pt x="1559" y="652"/>
                  </a:lnTo>
                  <a:lnTo>
                    <a:pt x="1899" y="567"/>
                  </a:lnTo>
                  <a:lnTo>
                    <a:pt x="1984" y="595"/>
                  </a:lnTo>
                  <a:lnTo>
                    <a:pt x="1984" y="737"/>
                  </a:lnTo>
                  <a:lnTo>
                    <a:pt x="2041" y="879"/>
                  </a:lnTo>
                  <a:lnTo>
                    <a:pt x="2041" y="992"/>
                  </a:lnTo>
                  <a:lnTo>
                    <a:pt x="2012" y="1049"/>
                  </a:lnTo>
                  <a:lnTo>
                    <a:pt x="2041" y="1191"/>
                  </a:lnTo>
                  <a:lnTo>
                    <a:pt x="1927" y="1361"/>
                  </a:lnTo>
                  <a:lnTo>
                    <a:pt x="1842" y="1417"/>
                  </a:lnTo>
                  <a:lnTo>
                    <a:pt x="1814" y="1361"/>
                  </a:lnTo>
                  <a:lnTo>
                    <a:pt x="1701" y="1304"/>
                  </a:lnTo>
                  <a:lnTo>
                    <a:pt x="1531" y="1304"/>
                  </a:lnTo>
                  <a:lnTo>
                    <a:pt x="1445" y="1191"/>
                  </a:lnTo>
                  <a:lnTo>
                    <a:pt x="1332" y="1219"/>
                  </a:lnTo>
                  <a:lnTo>
                    <a:pt x="1247" y="1162"/>
                  </a:lnTo>
                  <a:lnTo>
                    <a:pt x="1162" y="1247"/>
                  </a:lnTo>
                  <a:lnTo>
                    <a:pt x="1077" y="1219"/>
                  </a:lnTo>
                  <a:lnTo>
                    <a:pt x="1105" y="1191"/>
                  </a:lnTo>
                  <a:lnTo>
                    <a:pt x="964" y="1191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822" y="1134"/>
                  </a:lnTo>
                  <a:lnTo>
                    <a:pt x="850" y="879"/>
                  </a:lnTo>
                  <a:lnTo>
                    <a:pt x="822" y="822"/>
                  </a:lnTo>
                  <a:lnTo>
                    <a:pt x="680" y="794"/>
                  </a:lnTo>
                  <a:lnTo>
                    <a:pt x="595" y="822"/>
                  </a:lnTo>
                  <a:lnTo>
                    <a:pt x="368" y="765"/>
                  </a:lnTo>
                  <a:lnTo>
                    <a:pt x="311" y="822"/>
                  </a:lnTo>
                  <a:lnTo>
                    <a:pt x="255" y="794"/>
                  </a:lnTo>
                  <a:lnTo>
                    <a:pt x="85" y="539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31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74"/>
            <p:cNvSpPr>
              <a:spLocks/>
            </p:cNvSpPr>
            <p:nvPr/>
          </p:nvSpPr>
          <p:spPr bwMode="auto">
            <a:xfrm>
              <a:off x="2627" y="2955"/>
              <a:ext cx="1247" cy="1474"/>
            </a:xfrm>
            <a:custGeom>
              <a:avLst/>
              <a:gdLst>
                <a:gd name="T0" fmla="*/ 170 w 1247"/>
                <a:gd name="T1" fmla="*/ 0 h 1474"/>
                <a:gd name="T2" fmla="*/ 227 w 1247"/>
                <a:gd name="T3" fmla="*/ 0 h 1474"/>
                <a:gd name="T4" fmla="*/ 255 w 1247"/>
                <a:gd name="T5" fmla="*/ 113 h 1474"/>
                <a:gd name="T6" fmla="*/ 369 w 1247"/>
                <a:gd name="T7" fmla="*/ 170 h 1474"/>
                <a:gd name="T8" fmla="*/ 369 w 1247"/>
                <a:gd name="T9" fmla="*/ 227 h 1474"/>
                <a:gd name="T10" fmla="*/ 482 w 1247"/>
                <a:gd name="T11" fmla="*/ 255 h 1474"/>
                <a:gd name="T12" fmla="*/ 482 w 1247"/>
                <a:gd name="T13" fmla="*/ 340 h 1474"/>
                <a:gd name="T14" fmla="*/ 737 w 1247"/>
                <a:gd name="T15" fmla="*/ 340 h 1474"/>
                <a:gd name="T16" fmla="*/ 766 w 1247"/>
                <a:gd name="T17" fmla="*/ 397 h 1474"/>
                <a:gd name="T18" fmla="*/ 737 w 1247"/>
                <a:gd name="T19" fmla="*/ 453 h 1474"/>
                <a:gd name="T20" fmla="*/ 766 w 1247"/>
                <a:gd name="T21" fmla="*/ 538 h 1474"/>
                <a:gd name="T22" fmla="*/ 879 w 1247"/>
                <a:gd name="T23" fmla="*/ 567 h 1474"/>
                <a:gd name="T24" fmla="*/ 992 w 1247"/>
                <a:gd name="T25" fmla="*/ 652 h 1474"/>
                <a:gd name="T26" fmla="*/ 1049 w 1247"/>
                <a:gd name="T27" fmla="*/ 652 h 1474"/>
                <a:gd name="T28" fmla="*/ 1049 w 1247"/>
                <a:gd name="T29" fmla="*/ 822 h 1474"/>
                <a:gd name="T30" fmla="*/ 1134 w 1247"/>
                <a:gd name="T31" fmla="*/ 907 h 1474"/>
                <a:gd name="T32" fmla="*/ 1106 w 1247"/>
                <a:gd name="T33" fmla="*/ 935 h 1474"/>
                <a:gd name="T34" fmla="*/ 1191 w 1247"/>
                <a:gd name="T35" fmla="*/ 964 h 1474"/>
                <a:gd name="T36" fmla="*/ 1219 w 1247"/>
                <a:gd name="T37" fmla="*/ 992 h 1474"/>
                <a:gd name="T38" fmla="*/ 1191 w 1247"/>
                <a:gd name="T39" fmla="*/ 1020 h 1474"/>
                <a:gd name="T40" fmla="*/ 1247 w 1247"/>
                <a:gd name="T41" fmla="*/ 1049 h 1474"/>
                <a:gd name="T42" fmla="*/ 1219 w 1247"/>
                <a:gd name="T43" fmla="*/ 1105 h 1474"/>
                <a:gd name="T44" fmla="*/ 1191 w 1247"/>
                <a:gd name="T45" fmla="*/ 1162 h 1474"/>
                <a:gd name="T46" fmla="*/ 1077 w 1247"/>
                <a:gd name="T47" fmla="*/ 1105 h 1474"/>
                <a:gd name="T48" fmla="*/ 936 w 1247"/>
                <a:gd name="T49" fmla="*/ 1219 h 1474"/>
                <a:gd name="T50" fmla="*/ 567 w 1247"/>
                <a:gd name="T51" fmla="*/ 1332 h 1474"/>
                <a:gd name="T52" fmla="*/ 510 w 1247"/>
                <a:gd name="T53" fmla="*/ 1446 h 1474"/>
                <a:gd name="T54" fmla="*/ 369 w 1247"/>
                <a:gd name="T55" fmla="*/ 1474 h 1474"/>
                <a:gd name="T56" fmla="*/ 312 w 1247"/>
                <a:gd name="T57" fmla="*/ 1304 h 1474"/>
                <a:gd name="T58" fmla="*/ 170 w 1247"/>
                <a:gd name="T59" fmla="*/ 1219 h 1474"/>
                <a:gd name="T60" fmla="*/ 199 w 1247"/>
                <a:gd name="T61" fmla="*/ 1162 h 1474"/>
                <a:gd name="T62" fmla="*/ 142 w 1247"/>
                <a:gd name="T63" fmla="*/ 1020 h 1474"/>
                <a:gd name="T64" fmla="*/ 0 w 1247"/>
                <a:gd name="T65" fmla="*/ 964 h 1474"/>
                <a:gd name="T66" fmla="*/ 0 w 1247"/>
                <a:gd name="T67" fmla="*/ 850 h 1474"/>
                <a:gd name="T68" fmla="*/ 142 w 1247"/>
                <a:gd name="T69" fmla="*/ 794 h 1474"/>
                <a:gd name="T70" fmla="*/ 28 w 1247"/>
                <a:gd name="T71" fmla="*/ 708 h 1474"/>
                <a:gd name="T72" fmla="*/ 28 w 1247"/>
                <a:gd name="T73" fmla="*/ 567 h 1474"/>
                <a:gd name="T74" fmla="*/ 227 w 1247"/>
                <a:gd name="T75" fmla="*/ 453 h 1474"/>
                <a:gd name="T76" fmla="*/ 114 w 1247"/>
                <a:gd name="T77" fmla="*/ 141 h 1474"/>
                <a:gd name="T78" fmla="*/ 199 w 1247"/>
                <a:gd name="T79" fmla="*/ 141 h 1474"/>
                <a:gd name="T80" fmla="*/ 199 w 1247"/>
                <a:gd name="T81" fmla="*/ 85 h 1474"/>
                <a:gd name="T82" fmla="*/ 170 w 1247"/>
                <a:gd name="T8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47" h="1474">
                  <a:moveTo>
                    <a:pt x="170" y="0"/>
                  </a:moveTo>
                  <a:lnTo>
                    <a:pt x="227" y="0"/>
                  </a:lnTo>
                  <a:lnTo>
                    <a:pt x="255" y="113"/>
                  </a:lnTo>
                  <a:lnTo>
                    <a:pt x="369" y="170"/>
                  </a:lnTo>
                  <a:lnTo>
                    <a:pt x="369" y="227"/>
                  </a:lnTo>
                  <a:lnTo>
                    <a:pt x="482" y="255"/>
                  </a:lnTo>
                  <a:lnTo>
                    <a:pt x="482" y="340"/>
                  </a:lnTo>
                  <a:lnTo>
                    <a:pt x="737" y="340"/>
                  </a:lnTo>
                  <a:lnTo>
                    <a:pt x="766" y="397"/>
                  </a:lnTo>
                  <a:lnTo>
                    <a:pt x="737" y="453"/>
                  </a:lnTo>
                  <a:lnTo>
                    <a:pt x="766" y="538"/>
                  </a:lnTo>
                  <a:lnTo>
                    <a:pt x="879" y="567"/>
                  </a:lnTo>
                  <a:lnTo>
                    <a:pt x="992" y="652"/>
                  </a:lnTo>
                  <a:lnTo>
                    <a:pt x="1049" y="652"/>
                  </a:lnTo>
                  <a:lnTo>
                    <a:pt x="1049" y="822"/>
                  </a:lnTo>
                  <a:lnTo>
                    <a:pt x="1134" y="907"/>
                  </a:lnTo>
                  <a:lnTo>
                    <a:pt x="1106" y="935"/>
                  </a:lnTo>
                  <a:lnTo>
                    <a:pt x="1191" y="964"/>
                  </a:lnTo>
                  <a:lnTo>
                    <a:pt x="1219" y="992"/>
                  </a:lnTo>
                  <a:lnTo>
                    <a:pt x="1191" y="1020"/>
                  </a:lnTo>
                  <a:lnTo>
                    <a:pt x="1247" y="1049"/>
                  </a:lnTo>
                  <a:lnTo>
                    <a:pt x="1219" y="1105"/>
                  </a:lnTo>
                  <a:lnTo>
                    <a:pt x="1191" y="1162"/>
                  </a:lnTo>
                  <a:lnTo>
                    <a:pt x="1077" y="1105"/>
                  </a:lnTo>
                  <a:lnTo>
                    <a:pt x="936" y="1219"/>
                  </a:lnTo>
                  <a:lnTo>
                    <a:pt x="567" y="1332"/>
                  </a:lnTo>
                  <a:lnTo>
                    <a:pt x="510" y="1446"/>
                  </a:lnTo>
                  <a:lnTo>
                    <a:pt x="369" y="1474"/>
                  </a:lnTo>
                  <a:lnTo>
                    <a:pt x="312" y="1304"/>
                  </a:lnTo>
                  <a:lnTo>
                    <a:pt x="170" y="1219"/>
                  </a:lnTo>
                  <a:lnTo>
                    <a:pt x="199" y="1162"/>
                  </a:lnTo>
                  <a:lnTo>
                    <a:pt x="142" y="1020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142" y="794"/>
                  </a:lnTo>
                  <a:lnTo>
                    <a:pt x="28" y="708"/>
                  </a:lnTo>
                  <a:lnTo>
                    <a:pt x="28" y="567"/>
                  </a:lnTo>
                  <a:lnTo>
                    <a:pt x="227" y="453"/>
                  </a:lnTo>
                  <a:lnTo>
                    <a:pt x="114" y="141"/>
                  </a:lnTo>
                  <a:lnTo>
                    <a:pt x="199" y="141"/>
                  </a:lnTo>
                  <a:lnTo>
                    <a:pt x="199" y="85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76"/>
            <p:cNvSpPr>
              <a:spLocks/>
            </p:cNvSpPr>
            <p:nvPr/>
          </p:nvSpPr>
          <p:spPr bwMode="auto">
            <a:xfrm>
              <a:off x="2570" y="4004"/>
              <a:ext cx="1390" cy="1360"/>
            </a:xfrm>
            <a:custGeom>
              <a:avLst/>
              <a:gdLst>
                <a:gd name="T0" fmla="*/ 0 w 1390"/>
                <a:gd name="T1" fmla="*/ 964 h 1360"/>
                <a:gd name="T2" fmla="*/ 0 w 1390"/>
                <a:gd name="T3" fmla="*/ 708 h 1360"/>
                <a:gd name="T4" fmla="*/ 85 w 1390"/>
                <a:gd name="T5" fmla="*/ 680 h 1360"/>
                <a:gd name="T6" fmla="*/ 57 w 1390"/>
                <a:gd name="T7" fmla="*/ 595 h 1360"/>
                <a:gd name="T8" fmla="*/ 114 w 1390"/>
                <a:gd name="T9" fmla="*/ 482 h 1360"/>
                <a:gd name="T10" fmla="*/ 227 w 1390"/>
                <a:gd name="T11" fmla="*/ 538 h 1360"/>
                <a:gd name="T12" fmla="*/ 426 w 1390"/>
                <a:gd name="T13" fmla="*/ 425 h 1360"/>
                <a:gd name="T14" fmla="*/ 567 w 1390"/>
                <a:gd name="T15" fmla="*/ 397 h 1360"/>
                <a:gd name="T16" fmla="*/ 624 w 1390"/>
                <a:gd name="T17" fmla="*/ 283 h 1360"/>
                <a:gd name="T18" fmla="*/ 993 w 1390"/>
                <a:gd name="T19" fmla="*/ 170 h 1360"/>
                <a:gd name="T20" fmla="*/ 1134 w 1390"/>
                <a:gd name="T21" fmla="*/ 56 h 1360"/>
                <a:gd name="T22" fmla="*/ 1248 w 1390"/>
                <a:gd name="T23" fmla="*/ 113 h 1360"/>
                <a:gd name="T24" fmla="*/ 1304 w 1390"/>
                <a:gd name="T25" fmla="*/ 0 h 1360"/>
                <a:gd name="T26" fmla="*/ 1333 w 1390"/>
                <a:gd name="T27" fmla="*/ 0 h 1360"/>
                <a:gd name="T28" fmla="*/ 1361 w 1390"/>
                <a:gd name="T29" fmla="*/ 226 h 1360"/>
                <a:gd name="T30" fmla="*/ 1390 w 1390"/>
                <a:gd name="T31" fmla="*/ 283 h 1360"/>
                <a:gd name="T32" fmla="*/ 1276 w 1390"/>
                <a:gd name="T33" fmla="*/ 425 h 1360"/>
                <a:gd name="T34" fmla="*/ 1219 w 1390"/>
                <a:gd name="T35" fmla="*/ 567 h 1360"/>
                <a:gd name="T36" fmla="*/ 1163 w 1390"/>
                <a:gd name="T37" fmla="*/ 595 h 1360"/>
                <a:gd name="T38" fmla="*/ 1106 w 1390"/>
                <a:gd name="T39" fmla="*/ 850 h 1360"/>
                <a:gd name="T40" fmla="*/ 1021 w 1390"/>
                <a:gd name="T41" fmla="*/ 964 h 1360"/>
                <a:gd name="T42" fmla="*/ 1021 w 1390"/>
                <a:gd name="T43" fmla="*/ 907 h 1360"/>
                <a:gd name="T44" fmla="*/ 964 w 1390"/>
                <a:gd name="T45" fmla="*/ 822 h 1360"/>
                <a:gd name="T46" fmla="*/ 851 w 1390"/>
                <a:gd name="T47" fmla="*/ 793 h 1360"/>
                <a:gd name="T48" fmla="*/ 936 w 1390"/>
                <a:gd name="T49" fmla="*/ 652 h 1360"/>
                <a:gd name="T50" fmla="*/ 794 w 1390"/>
                <a:gd name="T51" fmla="*/ 538 h 1360"/>
                <a:gd name="T52" fmla="*/ 681 w 1390"/>
                <a:gd name="T53" fmla="*/ 652 h 1360"/>
                <a:gd name="T54" fmla="*/ 596 w 1390"/>
                <a:gd name="T55" fmla="*/ 623 h 1360"/>
                <a:gd name="T56" fmla="*/ 511 w 1390"/>
                <a:gd name="T57" fmla="*/ 708 h 1360"/>
                <a:gd name="T58" fmla="*/ 454 w 1390"/>
                <a:gd name="T59" fmla="*/ 907 h 1360"/>
                <a:gd name="T60" fmla="*/ 482 w 1390"/>
                <a:gd name="T61" fmla="*/ 964 h 1360"/>
                <a:gd name="T62" fmla="*/ 482 w 1390"/>
                <a:gd name="T63" fmla="*/ 1077 h 1360"/>
                <a:gd name="T64" fmla="*/ 511 w 1390"/>
                <a:gd name="T65" fmla="*/ 1105 h 1360"/>
                <a:gd name="T66" fmla="*/ 511 w 1390"/>
                <a:gd name="T67" fmla="*/ 1162 h 1360"/>
                <a:gd name="T68" fmla="*/ 397 w 1390"/>
                <a:gd name="T69" fmla="*/ 1162 h 1360"/>
                <a:gd name="T70" fmla="*/ 397 w 1390"/>
                <a:gd name="T71" fmla="*/ 1219 h 1360"/>
                <a:gd name="T72" fmla="*/ 341 w 1390"/>
                <a:gd name="T73" fmla="*/ 1332 h 1360"/>
                <a:gd name="T74" fmla="*/ 142 w 1390"/>
                <a:gd name="T75" fmla="*/ 1360 h 1360"/>
                <a:gd name="T76" fmla="*/ 57 w 1390"/>
                <a:gd name="T77" fmla="*/ 1077 h 1360"/>
                <a:gd name="T78" fmla="*/ 0 w 1390"/>
                <a:gd name="T79" fmla="*/ 964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90" h="1360">
                  <a:moveTo>
                    <a:pt x="0" y="964"/>
                  </a:moveTo>
                  <a:lnTo>
                    <a:pt x="0" y="708"/>
                  </a:lnTo>
                  <a:lnTo>
                    <a:pt x="85" y="680"/>
                  </a:lnTo>
                  <a:lnTo>
                    <a:pt x="57" y="595"/>
                  </a:lnTo>
                  <a:lnTo>
                    <a:pt x="114" y="482"/>
                  </a:lnTo>
                  <a:lnTo>
                    <a:pt x="227" y="538"/>
                  </a:lnTo>
                  <a:lnTo>
                    <a:pt x="426" y="425"/>
                  </a:lnTo>
                  <a:lnTo>
                    <a:pt x="567" y="397"/>
                  </a:lnTo>
                  <a:lnTo>
                    <a:pt x="624" y="283"/>
                  </a:lnTo>
                  <a:lnTo>
                    <a:pt x="993" y="170"/>
                  </a:lnTo>
                  <a:lnTo>
                    <a:pt x="1134" y="56"/>
                  </a:lnTo>
                  <a:lnTo>
                    <a:pt x="1248" y="113"/>
                  </a:lnTo>
                  <a:lnTo>
                    <a:pt x="1304" y="0"/>
                  </a:lnTo>
                  <a:lnTo>
                    <a:pt x="1333" y="0"/>
                  </a:lnTo>
                  <a:lnTo>
                    <a:pt x="1361" y="226"/>
                  </a:lnTo>
                  <a:lnTo>
                    <a:pt x="1390" y="283"/>
                  </a:lnTo>
                  <a:lnTo>
                    <a:pt x="1276" y="425"/>
                  </a:lnTo>
                  <a:lnTo>
                    <a:pt x="1219" y="567"/>
                  </a:lnTo>
                  <a:lnTo>
                    <a:pt x="1163" y="595"/>
                  </a:lnTo>
                  <a:lnTo>
                    <a:pt x="1106" y="850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822"/>
                  </a:lnTo>
                  <a:lnTo>
                    <a:pt x="851" y="793"/>
                  </a:lnTo>
                  <a:lnTo>
                    <a:pt x="936" y="652"/>
                  </a:lnTo>
                  <a:lnTo>
                    <a:pt x="794" y="538"/>
                  </a:lnTo>
                  <a:lnTo>
                    <a:pt x="681" y="652"/>
                  </a:lnTo>
                  <a:lnTo>
                    <a:pt x="596" y="623"/>
                  </a:lnTo>
                  <a:lnTo>
                    <a:pt x="511" y="708"/>
                  </a:lnTo>
                  <a:lnTo>
                    <a:pt x="454" y="907"/>
                  </a:lnTo>
                  <a:lnTo>
                    <a:pt x="482" y="964"/>
                  </a:lnTo>
                  <a:lnTo>
                    <a:pt x="482" y="1077"/>
                  </a:lnTo>
                  <a:lnTo>
                    <a:pt x="511" y="1105"/>
                  </a:lnTo>
                  <a:lnTo>
                    <a:pt x="511" y="1162"/>
                  </a:lnTo>
                  <a:lnTo>
                    <a:pt x="397" y="1162"/>
                  </a:lnTo>
                  <a:lnTo>
                    <a:pt x="397" y="1219"/>
                  </a:lnTo>
                  <a:lnTo>
                    <a:pt x="341" y="1332"/>
                  </a:lnTo>
                  <a:lnTo>
                    <a:pt x="142" y="1360"/>
                  </a:lnTo>
                  <a:lnTo>
                    <a:pt x="57" y="1077"/>
                  </a:lnTo>
                  <a:lnTo>
                    <a:pt x="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78"/>
            <p:cNvSpPr>
              <a:spLocks/>
            </p:cNvSpPr>
            <p:nvPr/>
          </p:nvSpPr>
          <p:spPr bwMode="auto">
            <a:xfrm>
              <a:off x="2911" y="4542"/>
              <a:ext cx="680" cy="1078"/>
            </a:xfrm>
            <a:custGeom>
              <a:avLst/>
              <a:gdLst>
                <a:gd name="T0" fmla="*/ 0 w 680"/>
                <a:gd name="T1" fmla="*/ 794 h 1078"/>
                <a:gd name="T2" fmla="*/ 56 w 680"/>
                <a:gd name="T3" fmla="*/ 681 h 1078"/>
                <a:gd name="T4" fmla="*/ 56 w 680"/>
                <a:gd name="T5" fmla="*/ 624 h 1078"/>
                <a:gd name="T6" fmla="*/ 170 w 680"/>
                <a:gd name="T7" fmla="*/ 624 h 1078"/>
                <a:gd name="T8" fmla="*/ 170 w 680"/>
                <a:gd name="T9" fmla="*/ 567 h 1078"/>
                <a:gd name="T10" fmla="*/ 141 w 680"/>
                <a:gd name="T11" fmla="*/ 539 h 1078"/>
                <a:gd name="T12" fmla="*/ 141 w 680"/>
                <a:gd name="T13" fmla="*/ 426 h 1078"/>
                <a:gd name="T14" fmla="*/ 113 w 680"/>
                <a:gd name="T15" fmla="*/ 369 h 1078"/>
                <a:gd name="T16" fmla="*/ 170 w 680"/>
                <a:gd name="T17" fmla="*/ 170 h 1078"/>
                <a:gd name="T18" fmla="*/ 255 w 680"/>
                <a:gd name="T19" fmla="*/ 85 h 1078"/>
                <a:gd name="T20" fmla="*/ 340 w 680"/>
                <a:gd name="T21" fmla="*/ 114 h 1078"/>
                <a:gd name="T22" fmla="*/ 453 w 680"/>
                <a:gd name="T23" fmla="*/ 0 h 1078"/>
                <a:gd name="T24" fmla="*/ 595 w 680"/>
                <a:gd name="T25" fmla="*/ 114 h 1078"/>
                <a:gd name="T26" fmla="*/ 510 w 680"/>
                <a:gd name="T27" fmla="*/ 255 h 1078"/>
                <a:gd name="T28" fmla="*/ 623 w 680"/>
                <a:gd name="T29" fmla="*/ 284 h 1078"/>
                <a:gd name="T30" fmla="*/ 680 w 680"/>
                <a:gd name="T31" fmla="*/ 369 h 1078"/>
                <a:gd name="T32" fmla="*/ 680 w 680"/>
                <a:gd name="T33" fmla="*/ 426 h 1078"/>
                <a:gd name="T34" fmla="*/ 538 w 680"/>
                <a:gd name="T35" fmla="*/ 596 h 1078"/>
                <a:gd name="T36" fmla="*/ 595 w 680"/>
                <a:gd name="T37" fmla="*/ 794 h 1078"/>
                <a:gd name="T38" fmla="*/ 567 w 680"/>
                <a:gd name="T39" fmla="*/ 936 h 1078"/>
                <a:gd name="T40" fmla="*/ 595 w 680"/>
                <a:gd name="T41" fmla="*/ 993 h 1078"/>
                <a:gd name="T42" fmla="*/ 255 w 680"/>
                <a:gd name="T43" fmla="*/ 1078 h 1078"/>
                <a:gd name="T44" fmla="*/ 198 w 680"/>
                <a:gd name="T45" fmla="*/ 794 h 1078"/>
                <a:gd name="T46" fmla="*/ 113 w 680"/>
                <a:gd name="T47" fmla="*/ 766 h 1078"/>
                <a:gd name="T48" fmla="*/ 0 w 680"/>
                <a:gd name="T49" fmla="*/ 79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078">
                  <a:moveTo>
                    <a:pt x="0" y="794"/>
                  </a:moveTo>
                  <a:lnTo>
                    <a:pt x="56" y="681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41" y="539"/>
                  </a:lnTo>
                  <a:lnTo>
                    <a:pt x="141" y="426"/>
                  </a:lnTo>
                  <a:lnTo>
                    <a:pt x="113" y="36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40" y="114"/>
                  </a:lnTo>
                  <a:lnTo>
                    <a:pt x="453" y="0"/>
                  </a:lnTo>
                  <a:lnTo>
                    <a:pt x="595" y="114"/>
                  </a:lnTo>
                  <a:lnTo>
                    <a:pt x="510" y="255"/>
                  </a:lnTo>
                  <a:lnTo>
                    <a:pt x="623" y="284"/>
                  </a:lnTo>
                  <a:lnTo>
                    <a:pt x="680" y="369"/>
                  </a:lnTo>
                  <a:lnTo>
                    <a:pt x="680" y="426"/>
                  </a:lnTo>
                  <a:lnTo>
                    <a:pt x="538" y="596"/>
                  </a:lnTo>
                  <a:lnTo>
                    <a:pt x="595" y="794"/>
                  </a:lnTo>
                  <a:lnTo>
                    <a:pt x="567" y="936"/>
                  </a:lnTo>
                  <a:lnTo>
                    <a:pt x="595" y="993"/>
                  </a:lnTo>
                  <a:lnTo>
                    <a:pt x="255" y="1078"/>
                  </a:lnTo>
                  <a:lnTo>
                    <a:pt x="198" y="794"/>
                  </a:lnTo>
                  <a:lnTo>
                    <a:pt x="113" y="766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79"/>
            <p:cNvSpPr>
              <a:spLocks/>
            </p:cNvSpPr>
            <p:nvPr/>
          </p:nvSpPr>
          <p:spPr bwMode="auto">
            <a:xfrm>
              <a:off x="3449" y="4287"/>
              <a:ext cx="851" cy="1248"/>
            </a:xfrm>
            <a:custGeom>
              <a:avLst/>
              <a:gdLst>
                <a:gd name="T0" fmla="*/ 511 w 851"/>
                <a:gd name="T1" fmla="*/ 0 h 1248"/>
                <a:gd name="T2" fmla="*/ 397 w 851"/>
                <a:gd name="T3" fmla="*/ 142 h 1248"/>
                <a:gd name="T4" fmla="*/ 340 w 851"/>
                <a:gd name="T5" fmla="*/ 284 h 1248"/>
                <a:gd name="T6" fmla="*/ 284 w 851"/>
                <a:gd name="T7" fmla="*/ 312 h 1248"/>
                <a:gd name="T8" fmla="*/ 227 w 851"/>
                <a:gd name="T9" fmla="*/ 567 h 1248"/>
                <a:gd name="T10" fmla="*/ 142 w 851"/>
                <a:gd name="T11" fmla="*/ 681 h 1248"/>
                <a:gd name="T12" fmla="*/ 0 w 851"/>
                <a:gd name="T13" fmla="*/ 851 h 1248"/>
                <a:gd name="T14" fmla="*/ 57 w 851"/>
                <a:gd name="T15" fmla="*/ 1049 h 1248"/>
                <a:gd name="T16" fmla="*/ 29 w 851"/>
                <a:gd name="T17" fmla="*/ 1191 h 1248"/>
                <a:gd name="T18" fmla="*/ 57 w 851"/>
                <a:gd name="T19" fmla="*/ 1248 h 1248"/>
                <a:gd name="T20" fmla="*/ 596 w 851"/>
                <a:gd name="T21" fmla="*/ 1219 h 1248"/>
                <a:gd name="T22" fmla="*/ 652 w 851"/>
                <a:gd name="T23" fmla="*/ 1134 h 1248"/>
                <a:gd name="T24" fmla="*/ 851 w 851"/>
                <a:gd name="T25" fmla="*/ 1106 h 1248"/>
                <a:gd name="T26" fmla="*/ 652 w 851"/>
                <a:gd name="T27" fmla="*/ 907 h 1248"/>
                <a:gd name="T28" fmla="*/ 681 w 851"/>
                <a:gd name="T29" fmla="*/ 851 h 1248"/>
                <a:gd name="T30" fmla="*/ 652 w 851"/>
                <a:gd name="T31" fmla="*/ 794 h 1248"/>
                <a:gd name="T32" fmla="*/ 454 w 851"/>
                <a:gd name="T33" fmla="*/ 709 h 1248"/>
                <a:gd name="T34" fmla="*/ 482 w 851"/>
                <a:gd name="T35" fmla="*/ 595 h 1248"/>
                <a:gd name="T36" fmla="*/ 567 w 851"/>
                <a:gd name="T37" fmla="*/ 454 h 1248"/>
                <a:gd name="T38" fmla="*/ 652 w 851"/>
                <a:gd name="T39" fmla="*/ 482 h 1248"/>
                <a:gd name="T40" fmla="*/ 737 w 851"/>
                <a:gd name="T41" fmla="*/ 482 h 1248"/>
                <a:gd name="T42" fmla="*/ 851 w 851"/>
                <a:gd name="T43" fmla="*/ 425 h 1248"/>
                <a:gd name="T44" fmla="*/ 851 w 851"/>
                <a:gd name="T45" fmla="*/ 369 h 1248"/>
                <a:gd name="T46" fmla="*/ 794 w 851"/>
                <a:gd name="T47" fmla="*/ 227 h 1248"/>
                <a:gd name="T48" fmla="*/ 709 w 851"/>
                <a:gd name="T49" fmla="*/ 227 h 1248"/>
                <a:gd name="T50" fmla="*/ 652 w 851"/>
                <a:gd name="T51" fmla="*/ 170 h 1248"/>
                <a:gd name="T52" fmla="*/ 652 w 851"/>
                <a:gd name="T53" fmla="*/ 57 h 1248"/>
                <a:gd name="T54" fmla="*/ 539 w 851"/>
                <a:gd name="T55" fmla="*/ 0 h 1248"/>
                <a:gd name="T56" fmla="*/ 511 w 851"/>
                <a:gd name="T5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248">
                  <a:moveTo>
                    <a:pt x="511" y="0"/>
                  </a:moveTo>
                  <a:lnTo>
                    <a:pt x="397" y="142"/>
                  </a:lnTo>
                  <a:lnTo>
                    <a:pt x="340" y="284"/>
                  </a:lnTo>
                  <a:lnTo>
                    <a:pt x="284" y="312"/>
                  </a:lnTo>
                  <a:lnTo>
                    <a:pt x="227" y="567"/>
                  </a:lnTo>
                  <a:lnTo>
                    <a:pt x="142" y="681"/>
                  </a:lnTo>
                  <a:lnTo>
                    <a:pt x="0" y="851"/>
                  </a:lnTo>
                  <a:lnTo>
                    <a:pt x="57" y="1049"/>
                  </a:lnTo>
                  <a:lnTo>
                    <a:pt x="29" y="1191"/>
                  </a:lnTo>
                  <a:lnTo>
                    <a:pt x="57" y="1248"/>
                  </a:lnTo>
                  <a:lnTo>
                    <a:pt x="596" y="1219"/>
                  </a:lnTo>
                  <a:lnTo>
                    <a:pt x="652" y="1134"/>
                  </a:lnTo>
                  <a:lnTo>
                    <a:pt x="851" y="1106"/>
                  </a:lnTo>
                  <a:lnTo>
                    <a:pt x="652" y="907"/>
                  </a:lnTo>
                  <a:lnTo>
                    <a:pt x="681" y="851"/>
                  </a:lnTo>
                  <a:lnTo>
                    <a:pt x="652" y="794"/>
                  </a:lnTo>
                  <a:lnTo>
                    <a:pt x="454" y="709"/>
                  </a:lnTo>
                  <a:lnTo>
                    <a:pt x="482" y="595"/>
                  </a:lnTo>
                  <a:lnTo>
                    <a:pt x="567" y="454"/>
                  </a:lnTo>
                  <a:lnTo>
                    <a:pt x="652" y="482"/>
                  </a:lnTo>
                  <a:lnTo>
                    <a:pt x="737" y="482"/>
                  </a:lnTo>
                  <a:lnTo>
                    <a:pt x="851" y="425"/>
                  </a:lnTo>
                  <a:lnTo>
                    <a:pt x="851" y="369"/>
                  </a:lnTo>
                  <a:lnTo>
                    <a:pt x="794" y="227"/>
                  </a:lnTo>
                  <a:lnTo>
                    <a:pt x="709" y="227"/>
                  </a:lnTo>
                  <a:lnTo>
                    <a:pt x="652" y="170"/>
                  </a:lnTo>
                  <a:lnTo>
                    <a:pt x="652" y="57"/>
                  </a:lnTo>
                  <a:lnTo>
                    <a:pt x="539" y="0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80"/>
            <p:cNvSpPr>
              <a:spLocks/>
            </p:cNvSpPr>
            <p:nvPr/>
          </p:nvSpPr>
          <p:spPr bwMode="auto">
            <a:xfrm>
              <a:off x="3931" y="4656"/>
              <a:ext cx="596" cy="368"/>
            </a:xfrm>
            <a:custGeom>
              <a:avLst/>
              <a:gdLst>
                <a:gd name="T0" fmla="*/ 369 w 596"/>
                <a:gd name="T1" fmla="*/ 0 h 368"/>
                <a:gd name="T2" fmla="*/ 425 w 596"/>
                <a:gd name="T3" fmla="*/ 0 h 368"/>
                <a:gd name="T4" fmla="*/ 482 w 596"/>
                <a:gd name="T5" fmla="*/ 56 h 368"/>
                <a:gd name="T6" fmla="*/ 482 w 596"/>
                <a:gd name="T7" fmla="*/ 141 h 368"/>
                <a:gd name="T8" fmla="*/ 596 w 596"/>
                <a:gd name="T9" fmla="*/ 283 h 368"/>
                <a:gd name="T10" fmla="*/ 510 w 596"/>
                <a:gd name="T11" fmla="*/ 340 h 368"/>
                <a:gd name="T12" fmla="*/ 397 w 596"/>
                <a:gd name="T13" fmla="*/ 368 h 368"/>
                <a:gd name="T14" fmla="*/ 340 w 596"/>
                <a:gd name="T15" fmla="*/ 283 h 368"/>
                <a:gd name="T16" fmla="*/ 369 w 596"/>
                <a:gd name="T17" fmla="*/ 255 h 368"/>
                <a:gd name="T18" fmla="*/ 284 w 596"/>
                <a:gd name="T19" fmla="*/ 226 h 368"/>
                <a:gd name="T20" fmla="*/ 255 w 596"/>
                <a:gd name="T21" fmla="*/ 312 h 368"/>
                <a:gd name="T22" fmla="*/ 199 w 596"/>
                <a:gd name="T23" fmla="*/ 340 h 368"/>
                <a:gd name="T24" fmla="*/ 0 w 596"/>
                <a:gd name="T25" fmla="*/ 226 h 368"/>
                <a:gd name="T26" fmla="*/ 85 w 596"/>
                <a:gd name="T27" fmla="*/ 85 h 368"/>
                <a:gd name="T28" fmla="*/ 170 w 596"/>
                <a:gd name="T29" fmla="*/ 113 h 368"/>
                <a:gd name="T30" fmla="*/ 255 w 596"/>
                <a:gd name="T31" fmla="*/ 113 h 368"/>
                <a:gd name="T32" fmla="*/ 369 w 596"/>
                <a:gd name="T33" fmla="*/ 56 h 368"/>
                <a:gd name="T34" fmla="*/ 369 w 596"/>
                <a:gd name="T3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6" h="368">
                  <a:moveTo>
                    <a:pt x="369" y="0"/>
                  </a:moveTo>
                  <a:lnTo>
                    <a:pt x="425" y="0"/>
                  </a:lnTo>
                  <a:lnTo>
                    <a:pt x="482" y="56"/>
                  </a:lnTo>
                  <a:lnTo>
                    <a:pt x="482" y="141"/>
                  </a:lnTo>
                  <a:lnTo>
                    <a:pt x="596" y="283"/>
                  </a:lnTo>
                  <a:lnTo>
                    <a:pt x="510" y="340"/>
                  </a:lnTo>
                  <a:lnTo>
                    <a:pt x="397" y="368"/>
                  </a:lnTo>
                  <a:lnTo>
                    <a:pt x="340" y="283"/>
                  </a:lnTo>
                  <a:lnTo>
                    <a:pt x="369" y="255"/>
                  </a:lnTo>
                  <a:lnTo>
                    <a:pt x="284" y="226"/>
                  </a:lnTo>
                  <a:lnTo>
                    <a:pt x="255" y="312"/>
                  </a:lnTo>
                  <a:lnTo>
                    <a:pt x="199" y="340"/>
                  </a:lnTo>
                  <a:lnTo>
                    <a:pt x="0" y="226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81"/>
            <p:cNvSpPr>
              <a:spLocks/>
            </p:cNvSpPr>
            <p:nvPr/>
          </p:nvSpPr>
          <p:spPr bwMode="auto">
            <a:xfrm>
              <a:off x="3903" y="4854"/>
              <a:ext cx="850" cy="595"/>
            </a:xfrm>
            <a:custGeom>
              <a:avLst/>
              <a:gdLst>
                <a:gd name="T0" fmla="*/ 624 w 850"/>
                <a:gd name="T1" fmla="*/ 85 h 595"/>
                <a:gd name="T2" fmla="*/ 538 w 850"/>
                <a:gd name="T3" fmla="*/ 142 h 595"/>
                <a:gd name="T4" fmla="*/ 425 w 850"/>
                <a:gd name="T5" fmla="*/ 170 h 595"/>
                <a:gd name="T6" fmla="*/ 368 w 850"/>
                <a:gd name="T7" fmla="*/ 85 h 595"/>
                <a:gd name="T8" fmla="*/ 397 w 850"/>
                <a:gd name="T9" fmla="*/ 57 h 595"/>
                <a:gd name="T10" fmla="*/ 312 w 850"/>
                <a:gd name="T11" fmla="*/ 28 h 595"/>
                <a:gd name="T12" fmla="*/ 283 w 850"/>
                <a:gd name="T13" fmla="*/ 114 h 595"/>
                <a:gd name="T14" fmla="*/ 227 w 850"/>
                <a:gd name="T15" fmla="*/ 142 h 595"/>
                <a:gd name="T16" fmla="*/ 28 w 850"/>
                <a:gd name="T17" fmla="*/ 28 h 595"/>
                <a:gd name="T18" fmla="*/ 0 w 850"/>
                <a:gd name="T19" fmla="*/ 142 h 595"/>
                <a:gd name="T20" fmla="*/ 198 w 850"/>
                <a:gd name="T21" fmla="*/ 227 h 595"/>
                <a:gd name="T22" fmla="*/ 227 w 850"/>
                <a:gd name="T23" fmla="*/ 284 h 595"/>
                <a:gd name="T24" fmla="*/ 198 w 850"/>
                <a:gd name="T25" fmla="*/ 340 h 595"/>
                <a:gd name="T26" fmla="*/ 397 w 850"/>
                <a:gd name="T27" fmla="*/ 539 h 595"/>
                <a:gd name="T28" fmla="*/ 453 w 850"/>
                <a:gd name="T29" fmla="*/ 595 h 595"/>
                <a:gd name="T30" fmla="*/ 680 w 850"/>
                <a:gd name="T31" fmla="*/ 454 h 595"/>
                <a:gd name="T32" fmla="*/ 794 w 850"/>
                <a:gd name="T33" fmla="*/ 227 h 595"/>
                <a:gd name="T34" fmla="*/ 765 w 850"/>
                <a:gd name="T35" fmla="*/ 199 h 595"/>
                <a:gd name="T36" fmla="*/ 850 w 850"/>
                <a:gd name="T37" fmla="*/ 85 h 595"/>
                <a:gd name="T38" fmla="*/ 765 w 850"/>
                <a:gd name="T39" fmla="*/ 0 h 595"/>
                <a:gd name="T40" fmla="*/ 624 w 850"/>
                <a:gd name="T4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595">
                  <a:moveTo>
                    <a:pt x="624" y="85"/>
                  </a:moveTo>
                  <a:lnTo>
                    <a:pt x="538" y="142"/>
                  </a:lnTo>
                  <a:lnTo>
                    <a:pt x="425" y="170"/>
                  </a:lnTo>
                  <a:lnTo>
                    <a:pt x="368" y="85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83" y="114"/>
                  </a:lnTo>
                  <a:lnTo>
                    <a:pt x="227" y="142"/>
                  </a:lnTo>
                  <a:lnTo>
                    <a:pt x="28" y="28"/>
                  </a:lnTo>
                  <a:lnTo>
                    <a:pt x="0" y="142"/>
                  </a:lnTo>
                  <a:lnTo>
                    <a:pt x="198" y="227"/>
                  </a:lnTo>
                  <a:lnTo>
                    <a:pt x="227" y="284"/>
                  </a:lnTo>
                  <a:lnTo>
                    <a:pt x="198" y="340"/>
                  </a:lnTo>
                  <a:lnTo>
                    <a:pt x="397" y="539"/>
                  </a:lnTo>
                  <a:lnTo>
                    <a:pt x="453" y="595"/>
                  </a:lnTo>
                  <a:lnTo>
                    <a:pt x="680" y="45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50" y="85"/>
                  </a:lnTo>
                  <a:lnTo>
                    <a:pt x="765" y="0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82"/>
            <p:cNvSpPr>
              <a:spLocks/>
            </p:cNvSpPr>
            <p:nvPr/>
          </p:nvSpPr>
          <p:spPr bwMode="auto">
            <a:xfrm>
              <a:off x="3931" y="4174"/>
              <a:ext cx="369" cy="340"/>
            </a:xfrm>
            <a:custGeom>
              <a:avLst/>
              <a:gdLst>
                <a:gd name="T0" fmla="*/ 0 w 369"/>
                <a:gd name="T1" fmla="*/ 56 h 340"/>
                <a:gd name="T2" fmla="*/ 29 w 369"/>
                <a:gd name="T3" fmla="*/ 113 h 340"/>
                <a:gd name="T4" fmla="*/ 57 w 369"/>
                <a:gd name="T5" fmla="*/ 113 h 340"/>
                <a:gd name="T6" fmla="*/ 170 w 369"/>
                <a:gd name="T7" fmla="*/ 170 h 340"/>
                <a:gd name="T8" fmla="*/ 170 w 369"/>
                <a:gd name="T9" fmla="*/ 283 h 340"/>
                <a:gd name="T10" fmla="*/ 227 w 369"/>
                <a:gd name="T11" fmla="*/ 340 h 340"/>
                <a:gd name="T12" fmla="*/ 312 w 369"/>
                <a:gd name="T13" fmla="*/ 340 h 340"/>
                <a:gd name="T14" fmla="*/ 284 w 369"/>
                <a:gd name="T15" fmla="*/ 170 h 340"/>
                <a:gd name="T16" fmla="*/ 369 w 369"/>
                <a:gd name="T17" fmla="*/ 113 h 340"/>
                <a:gd name="T18" fmla="*/ 227 w 369"/>
                <a:gd name="T19" fmla="*/ 0 h 340"/>
                <a:gd name="T20" fmla="*/ 57 w 369"/>
                <a:gd name="T21" fmla="*/ 0 h 340"/>
                <a:gd name="T22" fmla="*/ 0 w 369"/>
                <a:gd name="T2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9" h="340">
                  <a:moveTo>
                    <a:pt x="0" y="56"/>
                  </a:moveTo>
                  <a:lnTo>
                    <a:pt x="29" y="113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7" y="340"/>
                  </a:lnTo>
                  <a:lnTo>
                    <a:pt x="312" y="340"/>
                  </a:lnTo>
                  <a:lnTo>
                    <a:pt x="284" y="170"/>
                  </a:lnTo>
                  <a:lnTo>
                    <a:pt x="369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83"/>
            <p:cNvSpPr>
              <a:spLocks/>
            </p:cNvSpPr>
            <p:nvPr/>
          </p:nvSpPr>
          <p:spPr bwMode="auto">
            <a:xfrm>
              <a:off x="4668" y="4174"/>
              <a:ext cx="1163" cy="765"/>
            </a:xfrm>
            <a:custGeom>
              <a:avLst/>
              <a:gdLst>
                <a:gd name="T0" fmla="*/ 0 w 1163"/>
                <a:gd name="T1" fmla="*/ 680 h 765"/>
                <a:gd name="T2" fmla="*/ 57 w 1163"/>
                <a:gd name="T3" fmla="*/ 425 h 765"/>
                <a:gd name="T4" fmla="*/ 227 w 1163"/>
                <a:gd name="T5" fmla="*/ 397 h 765"/>
                <a:gd name="T6" fmla="*/ 312 w 1163"/>
                <a:gd name="T7" fmla="*/ 312 h 765"/>
                <a:gd name="T8" fmla="*/ 312 w 1163"/>
                <a:gd name="T9" fmla="*/ 227 h 765"/>
                <a:gd name="T10" fmla="*/ 511 w 1163"/>
                <a:gd name="T11" fmla="*/ 170 h 765"/>
                <a:gd name="T12" fmla="*/ 482 w 1163"/>
                <a:gd name="T13" fmla="*/ 85 h 765"/>
                <a:gd name="T14" fmla="*/ 567 w 1163"/>
                <a:gd name="T15" fmla="*/ 28 h 765"/>
                <a:gd name="T16" fmla="*/ 907 w 1163"/>
                <a:gd name="T17" fmla="*/ 28 h 765"/>
                <a:gd name="T18" fmla="*/ 964 w 1163"/>
                <a:gd name="T19" fmla="*/ 0 h 765"/>
                <a:gd name="T20" fmla="*/ 1021 w 1163"/>
                <a:gd name="T21" fmla="*/ 28 h 765"/>
                <a:gd name="T22" fmla="*/ 1163 w 1163"/>
                <a:gd name="T23" fmla="*/ 0 h 765"/>
                <a:gd name="T24" fmla="*/ 1163 w 1163"/>
                <a:gd name="T25" fmla="*/ 85 h 765"/>
                <a:gd name="T26" fmla="*/ 964 w 1163"/>
                <a:gd name="T27" fmla="*/ 283 h 765"/>
                <a:gd name="T28" fmla="*/ 737 w 1163"/>
                <a:gd name="T29" fmla="*/ 312 h 765"/>
                <a:gd name="T30" fmla="*/ 652 w 1163"/>
                <a:gd name="T31" fmla="*/ 482 h 765"/>
                <a:gd name="T32" fmla="*/ 369 w 1163"/>
                <a:gd name="T33" fmla="*/ 567 h 765"/>
                <a:gd name="T34" fmla="*/ 340 w 1163"/>
                <a:gd name="T35" fmla="*/ 652 h 765"/>
                <a:gd name="T36" fmla="*/ 227 w 1163"/>
                <a:gd name="T37" fmla="*/ 652 h 765"/>
                <a:gd name="T38" fmla="*/ 85 w 1163"/>
                <a:gd name="T39" fmla="*/ 765 h 765"/>
                <a:gd name="T40" fmla="*/ 0 w 1163"/>
                <a:gd name="T41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3" h="765">
                  <a:moveTo>
                    <a:pt x="0" y="680"/>
                  </a:moveTo>
                  <a:lnTo>
                    <a:pt x="57" y="425"/>
                  </a:lnTo>
                  <a:lnTo>
                    <a:pt x="227" y="397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511" y="170"/>
                  </a:lnTo>
                  <a:lnTo>
                    <a:pt x="482" y="85"/>
                  </a:lnTo>
                  <a:lnTo>
                    <a:pt x="567" y="28"/>
                  </a:lnTo>
                  <a:lnTo>
                    <a:pt x="907" y="28"/>
                  </a:lnTo>
                  <a:lnTo>
                    <a:pt x="964" y="0"/>
                  </a:lnTo>
                  <a:lnTo>
                    <a:pt x="1021" y="28"/>
                  </a:lnTo>
                  <a:lnTo>
                    <a:pt x="1163" y="0"/>
                  </a:lnTo>
                  <a:lnTo>
                    <a:pt x="1163" y="85"/>
                  </a:lnTo>
                  <a:lnTo>
                    <a:pt x="964" y="283"/>
                  </a:lnTo>
                  <a:lnTo>
                    <a:pt x="737" y="312"/>
                  </a:lnTo>
                  <a:lnTo>
                    <a:pt x="652" y="482"/>
                  </a:lnTo>
                  <a:lnTo>
                    <a:pt x="369" y="567"/>
                  </a:lnTo>
                  <a:lnTo>
                    <a:pt x="340" y="652"/>
                  </a:lnTo>
                  <a:lnTo>
                    <a:pt x="227" y="652"/>
                  </a:lnTo>
                  <a:lnTo>
                    <a:pt x="85" y="765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84"/>
            <p:cNvSpPr>
              <a:spLocks/>
            </p:cNvSpPr>
            <p:nvPr/>
          </p:nvSpPr>
          <p:spPr bwMode="auto">
            <a:xfrm>
              <a:off x="3903" y="3749"/>
              <a:ext cx="1389" cy="1190"/>
            </a:xfrm>
            <a:custGeom>
              <a:avLst/>
              <a:gdLst>
                <a:gd name="T0" fmla="*/ 0 w 1389"/>
                <a:gd name="T1" fmla="*/ 255 h 1190"/>
                <a:gd name="T2" fmla="*/ 28 w 1389"/>
                <a:gd name="T3" fmla="*/ 481 h 1190"/>
                <a:gd name="T4" fmla="*/ 85 w 1389"/>
                <a:gd name="T5" fmla="*/ 425 h 1190"/>
                <a:gd name="T6" fmla="*/ 255 w 1389"/>
                <a:gd name="T7" fmla="*/ 425 h 1190"/>
                <a:gd name="T8" fmla="*/ 397 w 1389"/>
                <a:gd name="T9" fmla="*/ 538 h 1190"/>
                <a:gd name="T10" fmla="*/ 312 w 1389"/>
                <a:gd name="T11" fmla="*/ 595 h 1190"/>
                <a:gd name="T12" fmla="*/ 340 w 1389"/>
                <a:gd name="T13" fmla="*/ 765 h 1190"/>
                <a:gd name="T14" fmla="*/ 397 w 1389"/>
                <a:gd name="T15" fmla="*/ 907 h 1190"/>
                <a:gd name="T16" fmla="*/ 453 w 1389"/>
                <a:gd name="T17" fmla="*/ 907 h 1190"/>
                <a:gd name="T18" fmla="*/ 510 w 1389"/>
                <a:gd name="T19" fmla="*/ 963 h 1190"/>
                <a:gd name="T20" fmla="*/ 510 w 1389"/>
                <a:gd name="T21" fmla="*/ 1048 h 1190"/>
                <a:gd name="T22" fmla="*/ 624 w 1389"/>
                <a:gd name="T23" fmla="*/ 1190 h 1190"/>
                <a:gd name="T24" fmla="*/ 765 w 1389"/>
                <a:gd name="T25" fmla="*/ 1105 h 1190"/>
                <a:gd name="T26" fmla="*/ 822 w 1389"/>
                <a:gd name="T27" fmla="*/ 850 h 1190"/>
                <a:gd name="T28" fmla="*/ 992 w 1389"/>
                <a:gd name="T29" fmla="*/ 822 h 1190"/>
                <a:gd name="T30" fmla="*/ 1077 w 1389"/>
                <a:gd name="T31" fmla="*/ 737 h 1190"/>
                <a:gd name="T32" fmla="*/ 1077 w 1389"/>
                <a:gd name="T33" fmla="*/ 652 h 1190"/>
                <a:gd name="T34" fmla="*/ 1276 w 1389"/>
                <a:gd name="T35" fmla="*/ 595 h 1190"/>
                <a:gd name="T36" fmla="*/ 1247 w 1389"/>
                <a:gd name="T37" fmla="*/ 510 h 1190"/>
                <a:gd name="T38" fmla="*/ 1332 w 1389"/>
                <a:gd name="T39" fmla="*/ 453 h 1190"/>
                <a:gd name="T40" fmla="*/ 1361 w 1389"/>
                <a:gd name="T41" fmla="*/ 453 h 1190"/>
                <a:gd name="T42" fmla="*/ 1389 w 1389"/>
                <a:gd name="T43" fmla="*/ 396 h 1190"/>
                <a:gd name="T44" fmla="*/ 1332 w 1389"/>
                <a:gd name="T45" fmla="*/ 368 h 1190"/>
                <a:gd name="T46" fmla="*/ 1332 w 1389"/>
                <a:gd name="T47" fmla="*/ 311 h 1190"/>
                <a:gd name="T48" fmla="*/ 1276 w 1389"/>
                <a:gd name="T49" fmla="*/ 255 h 1190"/>
                <a:gd name="T50" fmla="*/ 1247 w 1389"/>
                <a:gd name="T51" fmla="*/ 198 h 1190"/>
                <a:gd name="T52" fmla="*/ 1134 w 1389"/>
                <a:gd name="T53" fmla="*/ 198 h 1190"/>
                <a:gd name="T54" fmla="*/ 964 w 1389"/>
                <a:gd name="T55" fmla="*/ 283 h 1190"/>
                <a:gd name="T56" fmla="*/ 935 w 1389"/>
                <a:gd name="T57" fmla="*/ 255 h 1190"/>
                <a:gd name="T58" fmla="*/ 935 w 1389"/>
                <a:gd name="T59" fmla="*/ 85 h 1190"/>
                <a:gd name="T60" fmla="*/ 879 w 1389"/>
                <a:gd name="T61" fmla="*/ 85 h 1190"/>
                <a:gd name="T62" fmla="*/ 850 w 1389"/>
                <a:gd name="T63" fmla="*/ 0 h 1190"/>
                <a:gd name="T64" fmla="*/ 652 w 1389"/>
                <a:gd name="T65" fmla="*/ 170 h 1190"/>
                <a:gd name="T66" fmla="*/ 595 w 1389"/>
                <a:gd name="T67" fmla="*/ 170 h 1190"/>
                <a:gd name="T68" fmla="*/ 482 w 1389"/>
                <a:gd name="T69" fmla="*/ 226 h 1190"/>
                <a:gd name="T70" fmla="*/ 340 w 1389"/>
                <a:gd name="T71" fmla="*/ 226 h 1190"/>
                <a:gd name="T72" fmla="*/ 142 w 1389"/>
                <a:gd name="T73" fmla="*/ 170 h 1190"/>
                <a:gd name="T74" fmla="*/ 0 w 1389"/>
                <a:gd name="T75" fmla="*/ 255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9" h="1190">
                  <a:moveTo>
                    <a:pt x="0" y="255"/>
                  </a:moveTo>
                  <a:lnTo>
                    <a:pt x="28" y="481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397" y="538"/>
                  </a:lnTo>
                  <a:lnTo>
                    <a:pt x="312" y="595"/>
                  </a:lnTo>
                  <a:lnTo>
                    <a:pt x="340" y="765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510" y="963"/>
                  </a:lnTo>
                  <a:lnTo>
                    <a:pt x="510" y="1048"/>
                  </a:lnTo>
                  <a:lnTo>
                    <a:pt x="624" y="1190"/>
                  </a:lnTo>
                  <a:lnTo>
                    <a:pt x="765" y="1105"/>
                  </a:lnTo>
                  <a:lnTo>
                    <a:pt x="822" y="850"/>
                  </a:lnTo>
                  <a:lnTo>
                    <a:pt x="992" y="822"/>
                  </a:lnTo>
                  <a:lnTo>
                    <a:pt x="1077" y="737"/>
                  </a:lnTo>
                  <a:lnTo>
                    <a:pt x="1077" y="652"/>
                  </a:lnTo>
                  <a:lnTo>
                    <a:pt x="1276" y="595"/>
                  </a:lnTo>
                  <a:lnTo>
                    <a:pt x="1247" y="510"/>
                  </a:lnTo>
                  <a:lnTo>
                    <a:pt x="1332" y="453"/>
                  </a:lnTo>
                  <a:lnTo>
                    <a:pt x="1361" y="453"/>
                  </a:lnTo>
                  <a:lnTo>
                    <a:pt x="1389" y="396"/>
                  </a:lnTo>
                  <a:lnTo>
                    <a:pt x="1332" y="368"/>
                  </a:lnTo>
                  <a:lnTo>
                    <a:pt x="1332" y="311"/>
                  </a:lnTo>
                  <a:lnTo>
                    <a:pt x="1276" y="255"/>
                  </a:lnTo>
                  <a:lnTo>
                    <a:pt x="1247" y="198"/>
                  </a:lnTo>
                  <a:lnTo>
                    <a:pt x="1134" y="198"/>
                  </a:lnTo>
                  <a:lnTo>
                    <a:pt x="964" y="283"/>
                  </a:lnTo>
                  <a:lnTo>
                    <a:pt x="935" y="255"/>
                  </a:lnTo>
                  <a:lnTo>
                    <a:pt x="935" y="85"/>
                  </a:lnTo>
                  <a:lnTo>
                    <a:pt x="879" y="85"/>
                  </a:lnTo>
                  <a:lnTo>
                    <a:pt x="850" y="0"/>
                  </a:lnTo>
                  <a:lnTo>
                    <a:pt x="652" y="170"/>
                  </a:lnTo>
                  <a:lnTo>
                    <a:pt x="595" y="170"/>
                  </a:lnTo>
                  <a:lnTo>
                    <a:pt x="482" y="226"/>
                  </a:lnTo>
                  <a:lnTo>
                    <a:pt x="340" y="226"/>
                  </a:lnTo>
                  <a:lnTo>
                    <a:pt x="142" y="170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85"/>
            <p:cNvSpPr>
              <a:spLocks/>
            </p:cNvSpPr>
            <p:nvPr/>
          </p:nvSpPr>
          <p:spPr bwMode="auto">
            <a:xfrm>
              <a:off x="3676" y="2728"/>
              <a:ext cx="1871" cy="1304"/>
            </a:xfrm>
            <a:custGeom>
              <a:avLst/>
              <a:gdLst>
                <a:gd name="T0" fmla="*/ 0 w 1871"/>
                <a:gd name="T1" fmla="*/ 1049 h 1304"/>
                <a:gd name="T2" fmla="*/ 85 w 1871"/>
                <a:gd name="T3" fmla="*/ 1134 h 1304"/>
                <a:gd name="T4" fmla="*/ 57 w 1871"/>
                <a:gd name="T5" fmla="*/ 1162 h 1304"/>
                <a:gd name="T6" fmla="*/ 142 w 1871"/>
                <a:gd name="T7" fmla="*/ 1191 h 1304"/>
                <a:gd name="T8" fmla="*/ 170 w 1871"/>
                <a:gd name="T9" fmla="*/ 1219 h 1304"/>
                <a:gd name="T10" fmla="*/ 142 w 1871"/>
                <a:gd name="T11" fmla="*/ 1247 h 1304"/>
                <a:gd name="T12" fmla="*/ 198 w 1871"/>
                <a:gd name="T13" fmla="*/ 1276 h 1304"/>
                <a:gd name="T14" fmla="*/ 227 w 1871"/>
                <a:gd name="T15" fmla="*/ 1276 h 1304"/>
                <a:gd name="T16" fmla="*/ 369 w 1871"/>
                <a:gd name="T17" fmla="*/ 1191 h 1304"/>
                <a:gd name="T18" fmla="*/ 567 w 1871"/>
                <a:gd name="T19" fmla="*/ 1247 h 1304"/>
                <a:gd name="T20" fmla="*/ 709 w 1871"/>
                <a:gd name="T21" fmla="*/ 1247 h 1304"/>
                <a:gd name="T22" fmla="*/ 822 w 1871"/>
                <a:gd name="T23" fmla="*/ 1191 h 1304"/>
                <a:gd name="T24" fmla="*/ 879 w 1871"/>
                <a:gd name="T25" fmla="*/ 1191 h 1304"/>
                <a:gd name="T26" fmla="*/ 1077 w 1871"/>
                <a:gd name="T27" fmla="*/ 1021 h 1304"/>
                <a:gd name="T28" fmla="*/ 1106 w 1871"/>
                <a:gd name="T29" fmla="*/ 1106 h 1304"/>
                <a:gd name="T30" fmla="*/ 1162 w 1871"/>
                <a:gd name="T31" fmla="*/ 1106 h 1304"/>
                <a:gd name="T32" fmla="*/ 1162 w 1871"/>
                <a:gd name="T33" fmla="*/ 1276 h 1304"/>
                <a:gd name="T34" fmla="*/ 1191 w 1871"/>
                <a:gd name="T35" fmla="*/ 1304 h 1304"/>
                <a:gd name="T36" fmla="*/ 1361 w 1871"/>
                <a:gd name="T37" fmla="*/ 1219 h 1304"/>
                <a:gd name="T38" fmla="*/ 1474 w 1871"/>
                <a:gd name="T39" fmla="*/ 1219 h 1304"/>
                <a:gd name="T40" fmla="*/ 1531 w 1871"/>
                <a:gd name="T41" fmla="*/ 1247 h 1304"/>
                <a:gd name="T42" fmla="*/ 1616 w 1871"/>
                <a:gd name="T43" fmla="*/ 1191 h 1304"/>
                <a:gd name="T44" fmla="*/ 1843 w 1871"/>
                <a:gd name="T45" fmla="*/ 1191 h 1304"/>
                <a:gd name="T46" fmla="*/ 1871 w 1871"/>
                <a:gd name="T47" fmla="*/ 1077 h 1304"/>
                <a:gd name="T48" fmla="*/ 1871 w 1871"/>
                <a:gd name="T49" fmla="*/ 935 h 1304"/>
                <a:gd name="T50" fmla="*/ 1758 w 1871"/>
                <a:gd name="T51" fmla="*/ 964 h 1304"/>
                <a:gd name="T52" fmla="*/ 1616 w 1871"/>
                <a:gd name="T53" fmla="*/ 935 h 1304"/>
                <a:gd name="T54" fmla="*/ 1588 w 1871"/>
                <a:gd name="T55" fmla="*/ 822 h 1304"/>
                <a:gd name="T56" fmla="*/ 1531 w 1871"/>
                <a:gd name="T57" fmla="*/ 765 h 1304"/>
                <a:gd name="T58" fmla="*/ 1616 w 1871"/>
                <a:gd name="T59" fmla="*/ 680 h 1304"/>
                <a:gd name="T60" fmla="*/ 1588 w 1871"/>
                <a:gd name="T61" fmla="*/ 567 h 1304"/>
                <a:gd name="T62" fmla="*/ 1418 w 1871"/>
                <a:gd name="T63" fmla="*/ 510 h 1304"/>
                <a:gd name="T64" fmla="*/ 1418 w 1871"/>
                <a:gd name="T65" fmla="*/ 454 h 1304"/>
                <a:gd name="T66" fmla="*/ 1361 w 1871"/>
                <a:gd name="T67" fmla="*/ 397 h 1304"/>
                <a:gd name="T68" fmla="*/ 1332 w 1871"/>
                <a:gd name="T69" fmla="*/ 312 h 1304"/>
                <a:gd name="T70" fmla="*/ 1276 w 1871"/>
                <a:gd name="T71" fmla="*/ 283 h 1304"/>
                <a:gd name="T72" fmla="*/ 1247 w 1871"/>
                <a:gd name="T73" fmla="*/ 227 h 1304"/>
                <a:gd name="T74" fmla="*/ 1276 w 1871"/>
                <a:gd name="T75" fmla="*/ 198 h 1304"/>
                <a:gd name="T76" fmla="*/ 1191 w 1871"/>
                <a:gd name="T77" fmla="*/ 113 h 1304"/>
                <a:gd name="T78" fmla="*/ 1077 w 1871"/>
                <a:gd name="T79" fmla="*/ 28 h 1304"/>
                <a:gd name="T80" fmla="*/ 879 w 1871"/>
                <a:gd name="T81" fmla="*/ 0 h 1304"/>
                <a:gd name="T82" fmla="*/ 595 w 1871"/>
                <a:gd name="T83" fmla="*/ 57 h 1304"/>
                <a:gd name="T84" fmla="*/ 567 w 1871"/>
                <a:gd name="T85" fmla="*/ 255 h 1304"/>
                <a:gd name="T86" fmla="*/ 595 w 1871"/>
                <a:gd name="T87" fmla="*/ 368 h 1304"/>
                <a:gd name="T88" fmla="*/ 567 w 1871"/>
                <a:gd name="T89" fmla="*/ 454 h 1304"/>
                <a:gd name="T90" fmla="*/ 510 w 1871"/>
                <a:gd name="T91" fmla="*/ 510 h 1304"/>
                <a:gd name="T92" fmla="*/ 539 w 1871"/>
                <a:gd name="T93" fmla="*/ 624 h 1304"/>
                <a:gd name="T94" fmla="*/ 510 w 1871"/>
                <a:gd name="T95" fmla="*/ 680 h 1304"/>
                <a:gd name="T96" fmla="*/ 397 w 1871"/>
                <a:gd name="T97" fmla="*/ 850 h 1304"/>
                <a:gd name="T98" fmla="*/ 340 w 1871"/>
                <a:gd name="T99" fmla="*/ 822 h 1304"/>
                <a:gd name="T100" fmla="*/ 312 w 1871"/>
                <a:gd name="T101" fmla="*/ 879 h 1304"/>
                <a:gd name="T102" fmla="*/ 255 w 1871"/>
                <a:gd name="T103" fmla="*/ 907 h 1304"/>
                <a:gd name="T104" fmla="*/ 227 w 1871"/>
                <a:gd name="T105" fmla="*/ 935 h 1304"/>
                <a:gd name="T106" fmla="*/ 113 w 1871"/>
                <a:gd name="T107" fmla="*/ 907 h 1304"/>
                <a:gd name="T108" fmla="*/ 57 w 1871"/>
                <a:gd name="T109" fmla="*/ 1021 h 1304"/>
                <a:gd name="T110" fmla="*/ 0 w 1871"/>
                <a:gd name="T111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304">
                  <a:moveTo>
                    <a:pt x="0" y="1049"/>
                  </a:moveTo>
                  <a:lnTo>
                    <a:pt x="85" y="1134"/>
                  </a:lnTo>
                  <a:lnTo>
                    <a:pt x="57" y="1162"/>
                  </a:lnTo>
                  <a:lnTo>
                    <a:pt x="142" y="1191"/>
                  </a:lnTo>
                  <a:lnTo>
                    <a:pt x="170" y="1219"/>
                  </a:lnTo>
                  <a:lnTo>
                    <a:pt x="142" y="1247"/>
                  </a:lnTo>
                  <a:lnTo>
                    <a:pt x="198" y="1276"/>
                  </a:lnTo>
                  <a:lnTo>
                    <a:pt x="227" y="1276"/>
                  </a:lnTo>
                  <a:lnTo>
                    <a:pt x="369" y="1191"/>
                  </a:lnTo>
                  <a:lnTo>
                    <a:pt x="567" y="1247"/>
                  </a:lnTo>
                  <a:lnTo>
                    <a:pt x="709" y="1247"/>
                  </a:lnTo>
                  <a:lnTo>
                    <a:pt x="822" y="1191"/>
                  </a:lnTo>
                  <a:lnTo>
                    <a:pt x="879" y="1191"/>
                  </a:lnTo>
                  <a:lnTo>
                    <a:pt x="1077" y="1021"/>
                  </a:lnTo>
                  <a:lnTo>
                    <a:pt x="1106" y="1106"/>
                  </a:lnTo>
                  <a:lnTo>
                    <a:pt x="1162" y="1106"/>
                  </a:lnTo>
                  <a:lnTo>
                    <a:pt x="1162" y="1276"/>
                  </a:lnTo>
                  <a:lnTo>
                    <a:pt x="1191" y="1304"/>
                  </a:lnTo>
                  <a:lnTo>
                    <a:pt x="1361" y="1219"/>
                  </a:lnTo>
                  <a:lnTo>
                    <a:pt x="1474" y="1219"/>
                  </a:lnTo>
                  <a:lnTo>
                    <a:pt x="1531" y="1247"/>
                  </a:lnTo>
                  <a:lnTo>
                    <a:pt x="1616" y="1191"/>
                  </a:lnTo>
                  <a:lnTo>
                    <a:pt x="1843" y="1191"/>
                  </a:lnTo>
                  <a:lnTo>
                    <a:pt x="1871" y="1077"/>
                  </a:lnTo>
                  <a:lnTo>
                    <a:pt x="1871" y="935"/>
                  </a:lnTo>
                  <a:lnTo>
                    <a:pt x="1758" y="964"/>
                  </a:lnTo>
                  <a:lnTo>
                    <a:pt x="1616" y="935"/>
                  </a:lnTo>
                  <a:lnTo>
                    <a:pt x="1588" y="822"/>
                  </a:lnTo>
                  <a:lnTo>
                    <a:pt x="1531" y="765"/>
                  </a:lnTo>
                  <a:lnTo>
                    <a:pt x="1616" y="680"/>
                  </a:lnTo>
                  <a:lnTo>
                    <a:pt x="1588" y="567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61" y="397"/>
                  </a:lnTo>
                  <a:lnTo>
                    <a:pt x="1332" y="312"/>
                  </a:lnTo>
                  <a:lnTo>
                    <a:pt x="1276" y="283"/>
                  </a:lnTo>
                  <a:lnTo>
                    <a:pt x="1247" y="227"/>
                  </a:lnTo>
                  <a:lnTo>
                    <a:pt x="1276" y="198"/>
                  </a:lnTo>
                  <a:lnTo>
                    <a:pt x="1191" y="113"/>
                  </a:lnTo>
                  <a:lnTo>
                    <a:pt x="1077" y="28"/>
                  </a:lnTo>
                  <a:lnTo>
                    <a:pt x="879" y="0"/>
                  </a:lnTo>
                  <a:lnTo>
                    <a:pt x="595" y="57"/>
                  </a:lnTo>
                  <a:lnTo>
                    <a:pt x="567" y="255"/>
                  </a:lnTo>
                  <a:lnTo>
                    <a:pt x="595" y="368"/>
                  </a:lnTo>
                  <a:lnTo>
                    <a:pt x="567" y="454"/>
                  </a:lnTo>
                  <a:lnTo>
                    <a:pt x="510" y="510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397" y="850"/>
                  </a:lnTo>
                  <a:lnTo>
                    <a:pt x="340" y="822"/>
                  </a:lnTo>
                  <a:lnTo>
                    <a:pt x="312" y="879"/>
                  </a:lnTo>
                  <a:lnTo>
                    <a:pt x="255" y="907"/>
                  </a:lnTo>
                  <a:lnTo>
                    <a:pt x="227" y="935"/>
                  </a:lnTo>
                  <a:lnTo>
                    <a:pt x="113" y="907"/>
                  </a:lnTo>
                  <a:lnTo>
                    <a:pt x="57" y="1021"/>
                  </a:lnTo>
                  <a:lnTo>
                    <a:pt x="0" y="104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86"/>
            <p:cNvSpPr>
              <a:spLocks/>
            </p:cNvSpPr>
            <p:nvPr/>
          </p:nvSpPr>
          <p:spPr bwMode="auto">
            <a:xfrm>
              <a:off x="3307" y="1764"/>
              <a:ext cx="1021" cy="2013"/>
            </a:xfrm>
            <a:custGeom>
              <a:avLst/>
              <a:gdLst>
                <a:gd name="T0" fmla="*/ 29 w 1021"/>
                <a:gd name="T1" fmla="*/ 1531 h 2013"/>
                <a:gd name="T2" fmla="*/ 57 w 1021"/>
                <a:gd name="T3" fmla="*/ 1531 h 2013"/>
                <a:gd name="T4" fmla="*/ 86 w 1021"/>
                <a:gd name="T5" fmla="*/ 1588 h 2013"/>
                <a:gd name="T6" fmla="*/ 57 w 1021"/>
                <a:gd name="T7" fmla="*/ 1644 h 2013"/>
                <a:gd name="T8" fmla="*/ 86 w 1021"/>
                <a:gd name="T9" fmla="*/ 1729 h 2013"/>
                <a:gd name="T10" fmla="*/ 199 w 1021"/>
                <a:gd name="T11" fmla="*/ 1758 h 2013"/>
                <a:gd name="T12" fmla="*/ 312 w 1021"/>
                <a:gd name="T13" fmla="*/ 1843 h 2013"/>
                <a:gd name="T14" fmla="*/ 369 w 1021"/>
                <a:gd name="T15" fmla="*/ 1843 h 2013"/>
                <a:gd name="T16" fmla="*/ 369 w 1021"/>
                <a:gd name="T17" fmla="*/ 2013 h 2013"/>
                <a:gd name="T18" fmla="*/ 426 w 1021"/>
                <a:gd name="T19" fmla="*/ 1985 h 2013"/>
                <a:gd name="T20" fmla="*/ 482 w 1021"/>
                <a:gd name="T21" fmla="*/ 1871 h 2013"/>
                <a:gd name="T22" fmla="*/ 596 w 1021"/>
                <a:gd name="T23" fmla="*/ 1899 h 2013"/>
                <a:gd name="T24" fmla="*/ 624 w 1021"/>
                <a:gd name="T25" fmla="*/ 1871 h 2013"/>
                <a:gd name="T26" fmla="*/ 681 w 1021"/>
                <a:gd name="T27" fmla="*/ 1843 h 2013"/>
                <a:gd name="T28" fmla="*/ 709 w 1021"/>
                <a:gd name="T29" fmla="*/ 1786 h 2013"/>
                <a:gd name="T30" fmla="*/ 766 w 1021"/>
                <a:gd name="T31" fmla="*/ 1814 h 2013"/>
                <a:gd name="T32" fmla="*/ 879 w 1021"/>
                <a:gd name="T33" fmla="*/ 1644 h 2013"/>
                <a:gd name="T34" fmla="*/ 908 w 1021"/>
                <a:gd name="T35" fmla="*/ 1588 h 2013"/>
                <a:gd name="T36" fmla="*/ 879 w 1021"/>
                <a:gd name="T37" fmla="*/ 1474 h 2013"/>
                <a:gd name="T38" fmla="*/ 936 w 1021"/>
                <a:gd name="T39" fmla="*/ 1418 h 2013"/>
                <a:gd name="T40" fmla="*/ 964 w 1021"/>
                <a:gd name="T41" fmla="*/ 1332 h 2013"/>
                <a:gd name="T42" fmla="*/ 936 w 1021"/>
                <a:gd name="T43" fmla="*/ 1219 h 2013"/>
                <a:gd name="T44" fmla="*/ 964 w 1021"/>
                <a:gd name="T45" fmla="*/ 1021 h 2013"/>
                <a:gd name="T46" fmla="*/ 908 w 1021"/>
                <a:gd name="T47" fmla="*/ 964 h 2013"/>
                <a:gd name="T48" fmla="*/ 879 w 1021"/>
                <a:gd name="T49" fmla="*/ 907 h 2013"/>
                <a:gd name="T50" fmla="*/ 766 w 1021"/>
                <a:gd name="T51" fmla="*/ 879 h 2013"/>
                <a:gd name="T52" fmla="*/ 709 w 1021"/>
                <a:gd name="T53" fmla="*/ 794 h 2013"/>
                <a:gd name="T54" fmla="*/ 709 w 1021"/>
                <a:gd name="T55" fmla="*/ 709 h 2013"/>
                <a:gd name="T56" fmla="*/ 908 w 1021"/>
                <a:gd name="T57" fmla="*/ 680 h 2013"/>
                <a:gd name="T58" fmla="*/ 1021 w 1021"/>
                <a:gd name="T59" fmla="*/ 624 h 2013"/>
                <a:gd name="T60" fmla="*/ 1021 w 1021"/>
                <a:gd name="T61" fmla="*/ 539 h 2013"/>
                <a:gd name="T62" fmla="*/ 908 w 1021"/>
                <a:gd name="T63" fmla="*/ 454 h 2013"/>
                <a:gd name="T64" fmla="*/ 936 w 1021"/>
                <a:gd name="T65" fmla="*/ 369 h 2013"/>
                <a:gd name="T66" fmla="*/ 908 w 1021"/>
                <a:gd name="T67" fmla="*/ 340 h 2013"/>
                <a:gd name="T68" fmla="*/ 1021 w 1021"/>
                <a:gd name="T69" fmla="*/ 170 h 2013"/>
                <a:gd name="T70" fmla="*/ 1021 w 1021"/>
                <a:gd name="T71" fmla="*/ 85 h 2013"/>
                <a:gd name="T72" fmla="*/ 879 w 1021"/>
                <a:gd name="T73" fmla="*/ 0 h 2013"/>
                <a:gd name="T74" fmla="*/ 653 w 1021"/>
                <a:gd name="T75" fmla="*/ 57 h 2013"/>
                <a:gd name="T76" fmla="*/ 624 w 1021"/>
                <a:gd name="T77" fmla="*/ 113 h 2013"/>
                <a:gd name="T78" fmla="*/ 624 w 1021"/>
                <a:gd name="T79" fmla="*/ 198 h 2013"/>
                <a:gd name="T80" fmla="*/ 511 w 1021"/>
                <a:gd name="T81" fmla="*/ 284 h 2013"/>
                <a:gd name="T82" fmla="*/ 511 w 1021"/>
                <a:gd name="T83" fmla="*/ 567 h 2013"/>
                <a:gd name="T84" fmla="*/ 482 w 1021"/>
                <a:gd name="T85" fmla="*/ 624 h 2013"/>
                <a:gd name="T86" fmla="*/ 454 w 1021"/>
                <a:gd name="T87" fmla="*/ 595 h 2013"/>
                <a:gd name="T88" fmla="*/ 227 w 1021"/>
                <a:gd name="T89" fmla="*/ 595 h 2013"/>
                <a:gd name="T90" fmla="*/ 199 w 1021"/>
                <a:gd name="T91" fmla="*/ 680 h 2013"/>
                <a:gd name="T92" fmla="*/ 256 w 1021"/>
                <a:gd name="T93" fmla="*/ 680 h 2013"/>
                <a:gd name="T94" fmla="*/ 227 w 1021"/>
                <a:gd name="T95" fmla="*/ 822 h 2013"/>
                <a:gd name="T96" fmla="*/ 142 w 1021"/>
                <a:gd name="T97" fmla="*/ 822 h 2013"/>
                <a:gd name="T98" fmla="*/ 86 w 1021"/>
                <a:gd name="T99" fmla="*/ 992 h 2013"/>
                <a:gd name="T100" fmla="*/ 0 w 1021"/>
                <a:gd name="T101" fmla="*/ 1191 h 2013"/>
                <a:gd name="T102" fmla="*/ 57 w 1021"/>
                <a:gd name="T103" fmla="*/ 1219 h 2013"/>
                <a:gd name="T104" fmla="*/ 57 w 1021"/>
                <a:gd name="T105" fmla="*/ 1304 h 2013"/>
                <a:gd name="T106" fmla="*/ 86 w 1021"/>
                <a:gd name="T107" fmla="*/ 1361 h 2013"/>
                <a:gd name="T108" fmla="*/ 0 w 1021"/>
                <a:gd name="T109" fmla="*/ 1474 h 2013"/>
                <a:gd name="T110" fmla="*/ 29 w 1021"/>
                <a:gd name="T111" fmla="*/ 1531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2013">
                  <a:moveTo>
                    <a:pt x="29" y="1531"/>
                  </a:moveTo>
                  <a:lnTo>
                    <a:pt x="57" y="1531"/>
                  </a:lnTo>
                  <a:lnTo>
                    <a:pt x="86" y="1588"/>
                  </a:lnTo>
                  <a:lnTo>
                    <a:pt x="57" y="1644"/>
                  </a:lnTo>
                  <a:lnTo>
                    <a:pt x="86" y="1729"/>
                  </a:lnTo>
                  <a:lnTo>
                    <a:pt x="199" y="1758"/>
                  </a:lnTo>
                  <a:lnTo>
                    <a:pt x="312" y="1843"/>
                  </a:lnTo>
                  <a:lnTo>
                    <a:pt x="369" y="1843"/>
                  </a:lnTo>
                  <a:lnTo>
                    <a:pt x="369" y="2013"/>
                  </a:lnTo>
                  <a:lnTo>
                    <a:pt x="426" y="1985"/>
                  </a:lnTo>
                  <a:lnTo>
                    <a:pt x="482" y="1871"/>
                  </a:lnTo>
                  <a:lnTo>
                    <a:pt x="596" y="1899"/>
                  </a:lnTo>
                  <a:lnTo>
                    <a:pt x="624" y="1871"/>
                  </a:lnTo>
                  <a:lnTo>
                    <a:pt x="681" y="1843"/>
                  </a:lnTo>
                  <a:lnTo>
                    <a:pt x="709" y="1786"/>
                  </a:lnTo>
                  <a:lnTo>
                    <a:pt x="766" y="1814"/>
                  </a:lnTo>
                  <a:lnTo>
                    <a:pt x="879" y="1644"/>
                  </a:lnTo>
                  <a:lnTo>
                    <a:pt x="908" y="1588"/>
                  </a:lnTo>
                  <a:lnTo>
                    <a:pt x="879" y="1474"/>
                  </a:lnTo>
                  <a:lnTo>
                    <a:pt x="936" y="1418"/>
                  </a:lnTo>
                  <a:lnTo>
                    <a:pt x="964" y="1332"/>
                  </a:lnTo>
                  <a:lnTo>
                    <a:pt x="936" y="1219"/>
                  </a:lnTo>
                  <a:lnTo>
                    <a:pt x="964" y="1021"/>
                  </a:lnTo>
                  <a:lnTo>
                    <a:pt x="908" y="964"/>
                  </a:lnTo>
                  <a:lnTo>
                    <a:pt x="879" y="907"/>
                  </a:lnTo>
                  <a:lnTo>
                    <a:pt x="766" y="879"/>
                  </a:lnTo>
                  <a:lnTo>
                    <a:pt x="709" y="794"/>
                  </a:lnTo>
                  <a:lnTo>
                    <a:pt x="709" y="709"/>
                  </a:lnTo>
                  <a:lnTo>
                    <a:pt x="908" y="680"/>
                  </a:lnTo>
                  <a:lnTo>
                    <a:pt x="1021" y="624"/>
                  </a:lnTo>
                  <a:lnTo>
                    <a:pt x="1021" y="539"/>
                  </a:lnTo>
                  <a:lnTo>
                    <a:pt x="908" y="454"/>
                  </a:lnTo>
                  <a:lnTo>
                    <a:pt x="936" y="369"/>
                  </a:lnTo>
                  <a:lnTo>
                    <a:pt x="908" y="340"/>
                  </a:lnTo>
                  <a:lnTo>
                    <a:pt x="1021" y="170"/>
                  </a:lnTo>
                  <a:lnTo>
                    <a:pt x="1021" y="85"/>
                  </a:lnTo>
                  <a:lnTo>
                    <a:pt x="879" y="0"/>
                  </a:lnTo>
                  <a:lnTo>
                    <a:pt x="653" y="57"/>
                  </a:lnTo>
                  <a:lnTo>
                    <a:pt x="624" y="113"/>
                  </a:lnTo>
                  <a:lnTo>
                    <a:pt x="624" y="198"/>
                  </a:lnTo>
                  <a:lnTo>
                    <a:pt x="511" y="284"/>
                  </a:lnTo>
                  <a:lnTo>
                    <a:pt x="511" y="567"/>
                  </a:lnTo>
                  <a:lnTo>
                    <a:pt x="482" y="624"/>
                  </a:lnTo>
                  <a:lnTo>
                    <a:pt x="454" y="595"/>
                  </a:lnTo>
                  <a:lnTo>
                    <a:pt x="227" y="595"/>
                  </a:lnTo>
                  <a:lnTo>
                    <a:pt x="199" y="680"/>
                  </a:lnTo>
                  <a:lnTo>
                    <a:pt x="256" y="680"/>
                  </a:lnTo>
                  <a:lnTo>
                    <a:pt x="227" y="822"/>
                  </a:lnTo>
                  <a:lnTo>
                    <a:pt x="142" y="822"/>
                  </a:lnTo>
                  <a:lnTo>
                    <a:pt x="86" y="992"/>
                  </a:lnTo>
                  <a:lnTo>
                    <a:pt x="0" y="1191"/>
                  </a:lnTo>
                  <a:lnTo>
                    <a:pt x="57" y="1219"/>
                  </a:lnTo>
                  <a:lnTo>
                    <a:pt x="57" y="1304"/>
                  </a:lnTo>
                  <a:lnTo>
                    <a:pt x="86" y="1361"/>
                  </a:lnTo>
                  <a:lnTo>
                    <a:pt x="0" y="1474"/>
                  </a:lnTo>
                  <a:lnTo>
                    <a:pt x="29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87"/>
            <p:cNvSpPr>
              <a:spLocks/>
            </p:cNvSpPr>
            <p:nvPr/>
          </p:nvSpPr>
          <p:spPr bwMode="auto">
            <a:xfrm>
              <a:off x="2627" y="1452"/>
              <a:ext cx="1333" cy="1843"/>
            </a:xfrm>
            <a:custGeom>
              <a:avLst/>
              <a:gdLst>
                <a:gd name="T0" fmla="*/ 425 w 1333"/>
                <a:gd name="T1" fmla="*/ 255 h 1843"/>
                <a:gd name="T2" fmla="*/ 255 w 1333"/>
                <a:gd name="T3" fmla="*/ 425 h 1843"/>
                <a:gd name="T4" fmla="*/ 284 w 1333"/>
                <a:gd name="T5" fmla="*/ 482 h 1843"/>
                <a:gd name="T6" fmla="*/ 227 w 1333"/>
                <a:gd name="T7" fmla="*/ 652 h 1843"/>
                <a:gd name="T8" fmla="*/ 284 w 1333"/>
                <a:gd name="T9" fmla="*/ 737 h 1843"/>
                <a:gd name="T10" fmla="*/ 142 w 1333"/>
                <a:gd name="T11" fmla="*/ 907 h 1843"/>
                <a:gd name="T12" fmla="*/ 170 w 1333"/>
                <a:gd name="T13" fmla="*/ 964 h 1843"/>
                <a:gd name="T14" fmla="*/ 85 w 1333"/>
                <a:gd name="T15" fmla="*/ 1049 h 1843"/>
                <a:gd name="T16" fmla="*/ 28 w 1333"/>
                <a:gd name="T17" fmla="*/ 1191 h 1843"/>
                <a:gd name="T18" fmla="*/ 28 w 1333"/>
                <a:gd name="T19" fmla="*/ 1304 h 1843"/>
                <a:gd name="T20" fmla="*/ 0 w 1333"/>
                <a:gd name="T21" fmla="*/ 1361 h 1843"/>
                <a:gd name="T22" fmla="*/ 199 w 1333"/>
                <a:gd name="T23" fmla="*/ 1418 h 1843"/>
                <a:gd name="T24" fmla="*/ 170 w 1333"/>
                <a:gd name="T25" fmla="*/ 1503 h 1843"/>
                <a:gd name="T26" fmla="*/ 227 w 1333"/>
                <a:gd name="T27" fmla="*/ 1503 h 1843"/>
                <a:gd name="T28" fmla="*/ 255 w 1333"/>
                <a:gd name="T29" fmla="*/ 1616 h 1843"/>
                <a:gd name="T30" fmla="*/ 369 w 1333"/>
                <a:gd name="T31" fmla="*/ 1673 h 1843"/>
                <a:gd name="T32" fmla="*/ 369 w 1333"/>
                <a:gd name="T33" fmla="*/ 1730 h 1843"/>
                <a:gd name="T34" fmla="*/ 482 w 1333"/>
                <a:gd name="T35" fmla="*/ 1758 h 1843"/>
                <a:gd name="T36" fmla="*/ 482 w 1333"/>
                <a:gd name="T37" fmla="*/ 1843 h 1843"/>
                <a:gd name="T38" fmla="*/ 709 w 1333"/>
                <a:gd name="T39" fmla="*/ 1843 h 1843"/>
                <a:gd name="T40" fmla="*/ 680 w 1333"/>
                <a:gd name="T41" fmla="*/ 1786 h 1843"/>
                <a:gd name="T42" fmla="*/ 766 w 1333"/>
                <a:gd name="T43" fmla="*/ 1673 h 1843"/>
                <a:gd name="T44" fmla="*/ 737 w 1333"/>
                <a:gd name="T45" fmla="*/ 1616 h 1843"/>
                <a:gd name="T46" fmla="*/ 737 w 1333"/>
                <a:gd name="T47" fmla="*/ 1531 h 1843"/>
                <a:gd name="T48" fmla="*/ 680 w 1333"/>
                <a:gd name="T49" fmla="*/ 1503 h 1843"/>
                <a:gd name="T50" fmla="*/ 761 w 1333"/>
                <a:gd name="T51" fmla="*/ 1304 h 1843"/>
                <a:gd name="T52" fmla="*/ 822 w 1333"/>
                <a:gd name="T53" fmla="*/ 1134 h 1843"/>
                <a:gd name="T54" fmla="*/ 907 w 1333"/>
                <a:gd name="T55" fmla="*/ 1134 h 1843"/>
                <a:gd name="T56" fmla="*/ 936 w 1333"/>
                <a:gd name="T57" fmla="*/ 992 h 1843"/>
                <a:gd name="T58" fmla="*/ 879 w 1333"/>
                <a:gd name="T59" fmla="*/ 992 h 1843"/>
                <a:gd name="T60" fmla="*/ 907 w 1333"/>
                <a:gd name="T61" fmla="*/ 907 h 1843"/>
                <a:gd name="T62" fmla="*/ 1134 w 1333"/>
                <a:gd name="T63" fmla="*/ 907 h 1843"/>
                <a:gd name="T64" fmla="*/ 1162 w 1333"/>
                <a:gd name="T65" fmla="*/ 936 h 1843"/>
                <a:gd name="T66" fmla="*/ 1191 w 1333"/>
                <a:gd name="T67" fmla="*/ 879 h 1843"/>
                <a:gd name="T68" fmla="*/ 1191 w 1333"/>
                <a:gd name="T69" fmla="*/ 596 h 1843"/>
                <a:gd name="T70" fmla="*/ 1304 w 1333"/>
                <a:gd name="T71" fmla="*/ 510 h 1843"/>
                <a:gd name="T72" fmla="*/ 1304 w 1333"/>
                <a:gd name="T73" fmla="*/ 425 h 1843"/>
                <a:gd name="T74" fmla="*/ 1333 w 1333"/>
                <a:gd name="T75" fmla="*/ 369 h 1843"/>
                <a:gd name="T76" fmla="*/ 1219 w 1333"/>
                <a:gd name="T77" fmla="*/ 255 h 1843"/>
                <a:gd name="T78" fmla="*/ 1219 w 1333"/>
                <a:gd name="T79" fmla="*/ 170 h 1843"/>
                <a:gd name="T80" fmla="*/ 1162 w 1333"/>
                <a:gd name="T81" fmla="*/ 85 h 1843"/>
                <a:gd name="T82" fmla="*/ 737 w 1333"/>
                <a:gd name="T83" fmla="*/ 0 h 1843"/>
                <a:gd name="T84" fmla="*/ 567 w 1333"/>
                <a:gd name="T85" fmla="*/ 114 h 1843"/>
                <a:gd name="T86" fmla="*/ 510 w 1333"/>
                <a:gd name="T87" fmla="*/ 284 h 1843"/>
                <a:gd name="T88" fmla="*/ 425 w 1333"/>
                <a:gd name="T89" fmla="*/ 2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33" h="1843">
                  <a:moveTo>
                    <a:pt x="425" y="255"/>
                  </a:moveTo>
                  <a:lnTo>
                    <a:pt x="255" y="425"/>
                  </a:lnTo>
                  <a:lnTo>
                    <a:pt x="284" y="482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142" y="907"/>
                  </a:lnTo>
                  <a:lnTo>
                    <a:pt x="170" y="964"/>
                  </a:lnTo>
                  <a:lnTo>
                    <a:pt x="85" y="1049"/>
                  </a:lnTo>
                  <a:lnTo>
                    <a:pt x="28" y="1191"/>
                  </a:lnTo>
                  <a:lnTo>
                    <a:pt x="28" y="1304"/>
                  </a:lnTo>
                  <a:lnTo>
                    <a:pt x="0" y="1361"/>
                  </a:lnTo>
                  <a:lnTo>
                    <a:pt x="199" y="1418"/>
                  </a:lnTo>
                  <a:lnTo>
                    <a:pt x="170" y="1503"/>
                  </a:lnTo>
                  <a:lnTo>
                    <a:pt x="227" y="1503"/>
                  </a:lnTo>
                  <a:lnTo>
                    <a:pt x="255" y="1616"/>
                  </a:lnTo>
                  <a:lnTo>
                    <a:pt x="369" y="1673"/>
                  </a:lnTo>
                  <a:lnTo>
                    <a:pt x="369" y="1730"/>
                  </a:lnTo>
                  <a:lnTo>
                    <a:pt x="482" y="1758"/>
                  </a:lnTo>
                  <a:lnTo>
                    <a:pt x="482" y="1843"/>
                  </a:lnTo>
                  <a:lnTo>
                    <a:pt x="709" y="1843"/>
                  </a:lnTo>
                  <a:lnTo>
                    <a:pt x="680" y="1786"/>
                  </a:lnTo>
                  <a:lnTo>
                    <a:pt x="766" y="1673"/>
                  </a:lnTo>
                  <a:lnTo>
                    <a:pt x="737" y="1616"/>
                  </a:lnTo>
                  <a:lnTo>
                    <a:pt x="737" y="1531"/>
                  </a:lnTo>
                  <a:lnTo>
                    <a:pt x="680" y="1503"/>
                  </a:lnTo>
                  <a:lnTo>
                    <a:pt x="761" y="1304"/>
                  </a:lnTo>
                  <a:lnTo>
                    <a:pt x="822" y="1134"/>
                  </a:lnTo>
                  <a:lnTo>
                    <a:pt x="907" y="1134"/>
                  </a:lnTo>
                  <a:lnTo>
                    <a:pt x="936" y="992"/>
                  </a:lnTo>
                  <a:lnTo>
                    <a:pt x="879" y="992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62" y="936"/>
                  </a:lnTo>
                  <a:lnTo>
                    <a:pt x="1191" y="879"/>
                  </a:lnTo>
                  <a:lnTo>
                    <a:pt x="1191" y="596"/>
                  </a:lnTo>
                  <a:lnTo>
                    <a:pt x="1304" y="510"/>
                  </a:lnTo>
                  <a:lnTo>
                    <a:pt x="1304" y="425"/>
                  </a:lnTo>
                  <a:lnTo>
                    <a:pt x="1333" y="369"/>
                  </a:lnTo>
                  <a:lnTo>
                    <a:pt x="1219" y="255"/>
                  </a:lnTo>
                  <a:lnTo>
                    <a:pt x="1219" y="170"/>
                  </a:lnTo>
                  <a:lnTo>
                    <a:pt x="1162" y="85"/>
                  </a:lnTo>
                  <a:lnTo>
                    <a:pt x="737" y="0"/>
                  </a:lnTo>
                  <a:lnTo>
                    <a:pt x="567" y="114"/>
                  </a:lnTo>
                  <a:lnTo>
                    <a:pt x="510" y="284"/>
                  </a:lnTo>
                  <a:lnTo>
                    <a:pt x="425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88"/>
            <p:cNvSpPr>
              <a:spLocks/>
            </p:cNvSpPr>
            <p:nvPr/>
          </p:nvSpPr>
          <p:spPr bwMode="auto">
            <a:xfrm>
              <a:off x="4923" y="2728"/>
              <a:ext cx="1049" cy="1474"/>
            </a:xfrm>
            <a:custGeom>
              <a:avLst/>
              <a:gdLst>
                <a:gd name="T0" fmla="*/ 29 w 1049"/>
                <a:gd name="T1" fmla="*/ 198 h 1474"/>
                <a:gd name="T2" fmla="*/ 0 w 1049"/>
                <a:gd name="T3" fmla="*/ 227 h 1474"/>
                <a:gd name="T4" fmla="*/ 29 w 1049"/>
                <a:gd name="T5" fmla="*/ 283 h 1474"/>
                <a:gd name="T6" fmla="*/ 85 w 1049"/>
                <a:gd name="T7" fmla="*/ 312 h 1474"/>
                <a:gd name="T8" fmla="*/ 114 w 1049"/>
                <a:gd name="T9" fmla="*/ 397 h 1474"/>
                <a:gd name="T10" fmla="*/ 171 w 1049"/>
                <a:gd name="T11" fmla="*/ 454 h 1474"/>
                <a:gd name="T12" fmla="*/ 171 w 1049"/>
                <a:gd name="T13" fmla="*/ 510 h 1474"/>
                <a:gd name="T14" fmla="*/ 341 w 1049"/>
                <a:gd name="T15" fmla="*/ 567 h 1474"/>
                <a:gd name="T16" fmla="*/ 369 w 1049"/>
                <a:gd name="T17" fmla="*/ 680 h 1474"/>
                <a:gd name="T18" fmla="*/ 284 w 1049"/>
                <a:gd name="T19" fmla="*/ 765 h 1474"/>
                <a:gd name="T20" fmla="*/ 341 w 1049"/>
                <a:gd name="T21" fmla="*/ 822 h 1474"/>
                <a:gd name="T22" fmla="*/ 369 w 1049"/>
                <a:gd name="T23" fmla="*/ 935 h 1474"/>
                <a:gd name="T24" fmla="*/ 511 w 1049"/>
                <a:gd name="T25" fmla="*/ 964 h 1474"/>
                <a:gd name="T26" fmla="*/ 624 w 1049"/>
                <a:gd name="T27" fmla="*/ 935 h 1474"/>
                <a:gd name="T28" fmla="*/ 624 w 1049"/>
                <a:gd name="T29" fmla="*/ 1077 h 1474"/>
                <a:gd name="T30" fmla="*/ 596 w 1049"/>
                <a:gd name="T31" fmla="*/ 1191 h 1474"/>
                <a:gd name="T32" fmla="*/ 369 w 1049"/>
                <a:gd name="T33" fmla="*/ 1191 h 1474"/>
                <a:gd name="T34" fmla="*/ 284 w 1049"/>
                <a:gd name="T35" fmla="*/ 1247 h 1474"/>
                <a:gd name="T36" fmla="*/ 227 w 1049"/>
                <a:gd name="T37" fmla="*/ 1219 h 1474"/>
                <a:gd name="T38" fmla="*/ 256 w 1049"/>
                <a:gd name="T39" fmla="*/ 1276 h 1474"/>
                <a:gd name="T40" fmla="*/ 312 w 1049"/>
                <a:gd name="T41" fmla="*/ 1332 h 1474"/>
                <a:gd name="T42" fmla="*/ 312 w 1049"/>
                <a:gd name="T43" fmla="*/ 1389 h 1474"/>
                <a:gd name="T44" fmla="*/ 369 w 1049"/>
                <a:gd name="T45" fmla="*/ 1417 h 1474"/>
                <a:gd name="T46" fmla="*/ 341 w 1049"/>
                <a:gd name="T47" fmla="*/ 1474 h 1474"/>
                <a:gd name="T48" fmla="*/ 652 w 1049"/>
                <a:gd name="T49" fmla="*/ 1474 h 1474"/>
                <a:gd name="T50" fmla="*/ 709 w 1049"/>
                <a:gd name="T51" fmla="*/ 1446 h 1474"/>
                <a:gd name="T52" fmla="*/ 766 w 1049"/>
                <a:gd name="T53" fmla="*/ 1474 h 1474"/>
                <a:gd name="T54" fmla="*/ 908 w 1049"/>
                <a:gd name="T55" fmla="*/ 1446 h 1474"/>
                <a:gd name="T56" fmla="*/ 908 w 1049"/>
                <a:gd name="T57" fmla="*/ 1417 h 1474"/>
                <a:gd name="T58" fmla="*/ 993 w 1049"/>
                <a:gd name="T59" fmla="*/ 1332 h 1474"/>
                <a:gd name="T60" fmla="*/ 993 w 1049"/>
                <a:gd name="T61" fmla="*/ 1247 h 1474"/>
                <a:gd name="T62" fmla="*/ 936 w 1049"/>
                <a:gd name="T63" fmla="*/ 1162 h 1474"/>
                <a:gd name="T64" fmla="*/ 1049 w 1049"/>
                <a:gd name="T65" fmla="*/ 992 h 1474"/>
                <a:gd name="T66" fmla="*/ 964 w 1049"/>
                <a:gd name="T67" fmla="*/ 879 h 1474"/>
                <a:gd name="T68" fmla="*/ 993 w 1049"/>
                <a:gd name="T69" fmla="*/ 765 h 1474"/>
                <a:gd name="T70" fmla="*/ 936 w 1049"/>
                <a:gd name="T71" fmla="*/ 652 h 1474"/>
                <a:gd name="T72" fmla="*/ 1021 w 1049"/>
                <a:gd name="T73" fmla="*/ 510 h 1474"/>
                <a:gd name="T74" fmla="*/ 879 w 1049"/>
                <a:gd name="T75" fmla="*/ 397 h 1474"/>
                <a:gd name="T76" fmla="*/ 624 w 1049"/>
                <a:gd name="T77" fmla="*/ 340 h 1474"/>
                <a:gd name="T78" fmla="*/ 341 w 1049"/>
                <a:gd name="T79" fmla="*/ 113 h 1474"/>
                <a:gd name="T80" fmla="*/ 284 w 1049"/>
                <a:gd name="T81" fmla="*/ 0 h 1474"/>
                <a:gd name="T82" fmla="*/ 142 w 1049"/>
                <a:gd name="T83" fmla="*/ 198 h 1474"/>
                <a:gd name="T84" fmla="*/ 29 w 1049"/>
                <a:gd name="T85" fmla="*/ 19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9" h="1474">
                  <a:moveTo>
                    <a:pt x="29" y="198"/>
                  </a:moveTo>
                  <a:lnTo>
                    <a:pt x="0" y="227"/>
                  </a:lnTo>
                  <a:lnTo>
                    <a:pt x="29" y="283"/>
                  </a:lnTo>
                  <a:lnTo>
                    <a:pt x="85" y="312"/>
                  </a:lnTo>
                  <a:lnTo>
                    <a:pt x="114" y="397"/>
                  </a:lnTo>
                  <a:lnTo>
                    <a:pt x="171" y="454"/>
                  </a:lnTo>
                  <a:lnTo>
                    <a:pt x="171" y="510"/>
                  </a:lnTo>
                  <a:lnTo>
                    <a:pt x="341" y="567"/>
                  </a:lnTo>
                  <a:lnTo>
                    <a:pt x="369" y="680"/>
                  </a:lnTo>
                  <a:lnTo>
                    <a:pt x="284" y="765"/>
                  </a:lnTo>
                  <a:lnTo>
                    <a:pt x="341" y="822"/>
                  </a:lnTo>
                  <a:lnTo>
                    <a:pt x="369" y="935"/>
                  </a:lnTo>
                  <a:lnTo>
                    <a:pt x="511" y="964"/>
                  </a:lnTo>
                  <a:lnTo>
                    <a:pt x="624" y="935"/>
                  </a:lnTo>
                  <a:lnTo>
                    <a:pt x="624" y="1077"/>
                  </a:lnTo>
                  <a:lnTo>
                    <a:pt x="596" y="1191"/>
                  </a:lnTo>
                  <a:lnTo>
                    <a:pt x="369" y="1191"/>
                  </a:lnTo>
                  <a:lnTo>
                    <a:pt x="284" y="1247"/>
                  </a:lnTo>
                  <a:lnTo>
                    <a:pt x="227" y="1219"/>
                  </a:lnTo>
                  <a:lnTo>
                    <a:pt x="256" y="1276"/>
                  </a:lnTo>
                  <a:lnTo>
                    <a:pt x="312" y="1332"/>
                  </a:lnTo>
                  <a:lnTo>
                    <a:pt x="312" y="1389"/>
                  </a:lnTo>
                  <a:lnTo>
                    <a:pt x="369" y="1417"/>
                  </a:lnTo>
                  <a:lnTo>
                    <a:pt x="341" y="1474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66" y="1474"/>
                  </a:lnTo>
                  <a:lnTo>
                    <a:pt x="908" y="1446"/>
                  </a:lnTo>
                  <a:lnTo>
                    <a:pt x="908" y="1417"/>
                  </a:lnTo>
                  <a:lnTo>
                    <a:pt x="993" y="1332"/>
                  </a:lnTo>
                  <a:lnTo>
                    <a:pt x="993" y="1247"/>
                  </a:lnTo>
                  <a:lnTo>
                    <a:pt x="936" y="1162"/>
                  </a:lnTo>
                  <a:lnTo>
                    <a:pt x="1049" y="992"/>
                  </a:lnTo>
                  <a:lnTo>
                    <a:pt x="964" y="879"/>
                  </a:lnTo>
                  <a:lnTo>
                    <a:pt x="993" y="765"/>
                  </a:lnTo>
                  <a:lnTo>
                    <a:pt x="936" y="652"/>
                  </a:lnTo>
                  <a:lnTo>
                    <a:pt x="1021" y="510"/>
                  </a:lnTo>
                  <a:lnTo>
                    <a:pt x="879" y="397"/>
                  </a:lnTo>
                  <a:lnTo>
                    <a:pt x="624" y="340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142" y="198"/>
                  </a:lnTo>
                  <a:lnTo>
                    <a:pt x="29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289"/>
            <p:cNvSpPr>
              <a:spLocks/>
            </p:cNvSpPr>
            <p:nvPr/>
          </p:nvSpPr>
          <p:spPr bwMode="auto">
            <a:xfrm>
              <a:off x="4215" y="2416"/>
              <a:ext cx="992" cy="510"/>
            </a:xfrm>
            <a:custGeom>
              <a:avLst/>
              <a:gdLst>
                <a:gd name="T0" fmla="*/ 992 w 992"/>
                <a:gd name="T1" fmla="*/ 312 h 510"/>
                <a:gd name="T2" fmla="*/ 850 w 992"/>
                <a:gd name="T3" fmla="*/ 510 h 510"/>
                <a:gd name="T4" fmla="*/ 737 w 992"/>
                <a:gd name="T5" fmla="*/ 510 h 510"/>
                <a:gd name="T6" fmla="*/ 652 w 992"/>
                <a:gd name="T7" fmla="*/ 425 h 510"/>
                <a:gd name="T8" fmla="*/ 538 w 992"/>
                <a:gd name="T9" fmla="*/ 340 h 510"/>
                <a:gd name="T10" fmla="*/ 340 w 992"/>
                <a:gd name="T11" fmla="*/ 312 h 510"/>
                <a:gd name="T12" fmla="*/ 56 w 992"/>
                <a:gd name="T13" fmla="*/ 369 h 510"/>
                <a:gd name="T14" fmla="*/ 0 w 992"/>
                <a:gd name="T15" fmla="*/ 312 h 510"/>
                <a:gd name="T16" fmla="*/ 141 w 992"/>
                <a:gd name="T17" fmla="*/ 227 h 510"/>
                <a:gd name="T18" fmla="*/ 170 w 992"/>
                <a:gd name="T19" fmla="*/ 113 h 510"/>
                <a:gd name="T20" fmla="*/ 368 w 992"/>
                <a:gd name="T21" fmla="*/ 113 h 510"/>
                <a:gd name="T22" fmla="*/ 453 w 992"/>
                <a:gd name="T23" fmla="*/ 85 h 510"/>
                <a:gd name="T24" fmla="*/ 510 w 992"/>
                <a:gd name="T25" fmla="*/ 0 h 510"/>
                <a:gd name="T26" fmla="*/ 623 w 992"/>
                <a:gd name="T27" fmla="*/ 85 h 510"/>
                <a:gd name="T28" fmla="*/ 680 w 992"/>
                <a:gd name="T29" fmla="*/ 85 h 510"/>
                <a:gd name="T30" fmla="*/ 822 w 992"/>
                <a:gd name="T31" fmla="*/ 85 h 510"/>
                <a:gd name="T32" fmla="*/ 992 w 992"/>
                <a:gd name="T33" fmla="*/ 31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2" h="510">
                  <a:moveTo>
                    <a:pt x="992" y="312"/>
                  </a:moveTo>
                  <a:lnTo>
                    <a:pt x="850" y="510"/>
                  </a:lnTo>
                  <a:lnTo>
                    <a:pt x="737" y="510"/>
                  </a:lnTo>
                  <a:lnTo>
                    <a:pt x="652" y="425"/>
                  </a:lnTo>
                  <a:lnTo>
                    <a:pt x="538" y="340"/>
                  </a:lnTo>
                  <a:lnTo>
                    <a:pt x="340" y="312"/>
                  </a:lnTo>
                  <a:lnTo>
                    <a:pt x="56" y="369"/>
                  </a:lnTo>
                  <a:lnTo>
                    <a:pt x="0" y="312"/>
                  </a:lnTo>
                  <a:lnTo>
                    <a:pt x="141" y="227"/>
                  </a:lnTo>
                  <a:lnTo>
                    <a:pt x="170" y="113"/>
                  </a:lnTo>
                  <a:lnTo>
                    <a:pt x="368" y="113"/>
                  </a:lnTo>
                  <a:lnTo>
                    <a:pt x="453" y="85"/>
                  </a:lnTo>
                  <a:lnTo>
                    <a:pt x="510" y="0"/>
                  </a:lnTo>
                  <a:lnTo>
                    <a:pt x="623" y="85"/>
                  </a:lnTo>
                  <a:lnTo>
                    <a:pt x="680" y="85"/>
                  </a:lnTo>
                  <a:lnTo>
                    <a:pt x="822" y="85"/>
                  </a:lnTo>
                  <a:lnTo>
                    <a:pt x="992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290"/>
            <p:cNvSpPr>
              <a:spLocks/>
            </p:cNvSpPr>
            <p:nvPr/>
          </p:nvSpPr>
          <p:spPr bwMode="auto">
            <a:xfrm>
              <a:off x="4016" y="1849"/>
              <a:ext cx="1021" cy="879"/>
            </a:xfrm>
            <a:custGeom>
              <a:avLst/>
              <a:gdLst>
                <a:gd name="T0" fmla="*/ 312 w 1021"/>
                <a:gd name="T1" fmla="*/ 0 h 879"/>
                <a:gd name="T2" fmla="*/ 312 w 1021"/>
                <a:gd name="T3" fmla="*/ 85 h 879"/>
                <a:gd name="T4" fmla="*/ 199 w 1021"/>
                <a:gd name="T5" fmla="*/ 255 h 879"/>
                <a:gd name="T6" fmla="*/ 227 w 1021"/>
                <a:gd name="T7" fmla="*/ 284 h 879"/>
                <a:gd name="T8" fmla="*/ 199 w 1021"/>
                <a:gd name="T9" fmla="*/ 369 h 879"/>
                <a:gd name="T10" fmla="*/ 312 w 1021"/>
                <a:gd name="T11" fmla="*/ 454 h 879"/>
                <a:gd name="T12" fmla="*/ 312 w 1021"/>
                <a:gd name="T13" fmla="*/ 539 h 879"/>
                <a:gd name="T14" fmla="*/ 199 w 1021"/>
                <a:gd name="T15" fmla="*/ 595 h 879"/>
                <a:gd name="T16" fmla="*/ 0 w 1021"/>
                <a:gd name="T17" fmla="*/ 624 h 879"/>
                <a:gd name="T18" fmla="*/ 0 w 1021"/>
                <a:gd name="T19" fmla="*/ 709 h 879"/>
                <a:gd name="T20" fmla="*/ 57 w 1021"/>
                <a:gd name="T21" fmla="*/ 794 h 879"/>
                <a:gd name="T22" fmla="*/ 170 w 1021"/>
                <a:gd name="T23" fmla="*/ 822 h 879"/>
                <a:gd name="T24" fmla="*/ 199 w 1021"/>
                <a:gd name="T25" fmla="*/ 879 h 879"/>
                <a:gd name="T26" fmla="*/ 340 w 1021"/>
                <a:gd name="T27" fmla="*/ 794 h 879"/>
                <a:gd name="T28" fmla="*/ 369 w 1021"/>
                <a:gd name="T29" fmla="*/ 680 h 879"/>
                <a:gd name="T30" fmla="*/ 567 w 1021"/>
                <a:gd name="T31" fmla="*/ 680 h 879"/>
                <a:gd name="T32" fmla="*/ 652 w 1021"/>
                <a:gd name="T33" fmla="*/ 652 h 879"/>
                <a:gd name="T34" fmla="*/ 709 w 1021"/>
                <a:gd name="T35" fmla="*/ 567 h 879"/>
                <a:gd name="T36" fmla="*/ 822 w 1021"/>
                <a:gd name="T37" fmla="*/ 652 h 879"/>
                <a:gd name="T38" fmla="*/ 1021 w 1021"/>
                <a:gd name="T39" fmla="*/ 652 h 879"/>
                <a:gd name="T40" fmla="*/ 1021 w 1021"/>
                <a:gd name="T41" fmla="*/ 567 h 879"/>
                <a:gd name="T42" fmla="*/ 964 w 1021"/>
                <a:gd name="T43" fmla="*/ 454 h 879"/>
                <a:gd name="T44" fmla="*/ 936 w 1021"/>
                <a:gd name="T45" fmla="*/ 199 h 879"/>
                <a:gd name="T46" fmla="*/ 879 w 1021"/>
                <a:gd name="T47" fmla="*/ 227 h 879"/>
                <a:gd name="T48" fmla="*/ 766 w 1021"/>
                <a:gd name="T49" fmla="*/ 28 h 879"/>
                <a:gd name="T50" fmla="*/ 652 w 1021"/>
                <a:gd name="T51" fmla="*/ 85 h 879"/>
                <a:gd name="T52" fmla="*/ 567 w 1021"/>
                <a:gd name="T53" fmla="*/ 28 h 879"/>
                <a:gd name="T54" fmla="*/ 454 w 1021"/>
                <a:gd name="T55" fmla="*/ 142 h 879"/>
                <a:gd name="T56" fmla="*/ 312 w 1021"/>
                <a:gd name="T5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879">
                  <a:moveTo>
                    <a:pt x="312" y="0"/>
                  </a:moveTo>
                  <a:lnTo>
                    <a:pt x="312" y="85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69"/>
                  </a:lnTo>
                  <a:lnTo>
                    <a:pt x="312" y="454"/>
                  </a:lnTo>
                  <a:lnTo>
                    <a:pt x="312" y="539"/>
                  </a:lnTo>
                  <a:lnTo>
                    <a:pt x="199" y="595"/>
                  </a:lnTo>
                  <a:lnTo>
                    <a:pt x="0" y="624"/>
                  </a:lnTo>
                  <a:lnTo>
                    <a:pt x="0" y="709"/>
                  </a:lnTo>
                  <a:lnTo>
                    <a:pt x="57" y="794"/>
                  </a:lnTo>
                  <a:lnTo>
                    <a:pt x="170" y="822"/>
                  </a:lnTo>
                  <a:lnTo>
                    <a:pt x="199" y="879"/>
                  </a:lnTo>
                  <a:lnTo>
                    <a:pt x="340" y="794"/>
                  </a:lnTo>
                  <a:lnTo>
                    <a:pt x="369" y="680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67"/>
                  </a:lnTo>
                  <a:lnTo>
                    <a:pt x="822" y="652"/>
                  </a:lnTo>
                  <a:lnTo>
                    <a:pt x="1021" y="652"/>
                  </a:lnTo>
                  <a:lnTo>
                    <a:pt x="1021" y="567"/>
                  </a:lnTo>
                  <a:lnTo>
                    <a:pt x="964" y="454"/>
                  </a:lnTo>
                  <a:lnTo>
                    <a:pt x="936" y="199"/>
                  </a:lnTo>
                  <a:lnTo>
                    <a:pt x="879" y="227"/>
                  </a:lnTo>
                  <a:lnTo>
                    <a:pt x="766" y="28"/>
                  </a:lnTo>
                  <a:lnTo>
                    <a:pt x="652" y="85"/>
                  </a:lnTo>
                  <a:lnTo>
                    <a:pt x="567" y="28"/>
                  </a:lnTo>
                  <a:lnTo>
                    <a:pt x="454" y="142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5" name="Group 291"/>
          <p:cNvGrpSpPr>
            <a:grpSpLocks/>
          </p:cNvGrpSpPr>
          <p:nvPr/>
        </p:nvGrpSpPr>
        <p:grpSpPr bwMode="auto">
          <a:xfrm>
            <a:off x="4721998" y="2816547"/>
            <a:ext cx="4846670" cy="4964220"/>
            <a:chOff x="76" y="970"/>
            <a:chExt cx="5896" cy="6039"/>
          </a:xfrm>
        </p:grpSpPr>
        <p:sp>
          <p:nvSpPr>
            <p:cNvPr id="134" name="Freeform 260"/>
            <p:cNvSpPr>
              <a:spLocks/>
            </p:cNvSpPr>
            <p:nvPr/>
          </p:nvSpPr>
          <p:spPr bwMode="auto">
            <a:xfrm>
              <a:off x="387" y="3407"/>
              <a:ext cx="1190" cy="2607"/>
            </a:xfrm>
            <a:custGeom>
              <a:avLst/>
              <a:gdLst>
                <a:gd name="T0" fmla="*/ 0 w 1191"/>
                <a:gd name="T1" fmla="*/ 57 h 2608"/>
                <a:gd name="T2" fmla="*/ 57 w 1191"/>
                <a:gd name="T3" fmla="*/ 0 h 2608"/>
                <a:gd name="T4" fmla="*/ 284 w 1191"/>
                <a:gd name="T5" fmla="*/ 57 h 2608"/>
                <a:gd name="T6" fmla="*/ 369 w 1191"/>
                <a:gd name="T7" fmla="*/ 29 h 2608"/>
                <a:gd name="T8" fmla="*/ 511 w 1191"/>
                <a:gd name="T9" fmla="*/ 57 h 2608"/>
                <a:gd name="T10" fmla="*/ 539 w 1191"/>
                <a:gd name="T11" fmla="*/ 114 h 2608"/>
                <a:gd name="T12" fmla="*/ 511 w 1191"/>
                <a:gd name="T13" fmla="*/ 369 h 2608"/>
                <a:gd name="T14" fmla="*/ 596 w 1191"/>
                <a:gd name="T15" fmla="*/ 312 h 2608"/>
                <a:gd name="T16" fmla="*/ 653 w 1191"/>
                <a:gd name="T17" fmla="*/ 312 h 2608"/>
                <a:gd name="T18" fmla="*/ 653 w 1191"/>
                <a:gd name="T19" fmla="*/ 426 h 2608"/>
                <a:gd name="T20" fmla="*/ 738 w 1191"/>
                <a:gd name="T21" fmla="*/ 426 h 2608"/>
                <a:gd name="T22" fmla="*/ 709 w 1191"/>
                <a:gd name="T23" fmla="*/ 511 h 2608"/>
                <a:gd name="T24" fmla="*/ 653 w 1191"/>
                <a:gd name="T25" fmla="*/ 511 h 2608"/>
                <a:gd name="T26" fmla="*/ 567 w 1191"/>
                <a:gd name="T27" fmla="*/ 681 h 2608"/>
                <a:gd name="T28" fmla="*/ 653 w 1191"/>
                <a:gd name="T29" fmla="*/ 766 h 2608"/>
                <a:gd name="T30" fmla="*/ 794 w 1191"/>
                <a:gd name="T31" fmla="*/ 766 h 2608"/>
                <a:gd name="T32" fmla="*/ 766 w 1191"/>
                <a:gd name="T33" fmla="*/ 907 h 2608"/>
                <a:gd name="T34" fmla="*/ 823 w 1191"/>
                <a:gd name="T35" fmla="*/ 1134 h 2608"/>
                <a:gd name="T36" fmla="*/ 879 w 1191"/>
                <a:gd name="T37" fmla="*/ 1134 h 2608"/>
                <a:gd name="T38" fmla="*/ 908 w 1191"/>
                <a:gd name="T39" fmla="*/ 1248 h 2608"/>
                <a:gd name="T40" fmla="*/ 964 w 1191"/>
                <a:gd name="T41" fmla="*/ 1304 h 2608"/>
                <a:gd name="T42" fmla="*/ 936 w 1191"/>
                <a:gd name="T43" fmla="*/ 1446 h 2608"/>
                <a:gd name="T44" fmla="*/ 964 w 1191"/>
                <a:gd name="T45" fmla="*/ 1560 h 2608"/>
                <a:gd name="T46" fmla="*/ 1078 w 1191"/>
                <a:gd name="T47" fmla="*/ 1588 h 2608"/>
                <a:gd name="T48" fmla="*/ 1021 w 1191"/>
                <a:gd name="T49" fmla="*/ 1645 h 2608"/>
                <a:gd name="T50" fmla="*/ 1191 w 1191"/>
                <a:gd name="T51" fmla="*/ 1786 h 2608"/>
                <a:gd name="T52" fmla="*/ 1191 w 1191"/>
                <a:gd name="T53" fmla="*/ 1900 h 2608"/>
                <a:gd name="T54" fmla="*/ 1106 w 1191"/>
                <a:gd name="T55" fmla="*/ 1928 h 2608"/>
                <a:gd name="T56" fmla="*/ 1021 w 1191"/>
                <a:gd name="T57" fmla="*/ 2013 h 2608"/>
                <a:gd name="T58" fmla="*/ 1021 w 1191"/>
                <a:gd name="T59" fmla="*/ 2127 h 2608"/>
                <a:gd name="T60" fmla="*/ 908 w 1191"/>
                <a:gd name="T61" fmla="*/ 2268 h 2608"/>
                <a:gd name="T62" fmla="*/ 766 w 1191"/>
                <a:gd name="T63" fmla="*/ 2212 h 2608"/>
                <a:gd name="T64" fmla="*/ 681 w 1191"/>
                <a:gd name="T65" fmla="*/ 2467 h 2608"/>
                <a:gd name="T66" fmla="*/ 624 w 1191"/>
                <a:gd name="T67" fmla="*/ 2438 h 2608"/>
                <a:gd name="T68" fmla="*/ 312 w 1191"/>
                <a:gd name="T69" fmla="*/ 2608 h 2608"/>
                <a:gd name="T70" fmla="*/ 171 w 1191"/>
                <a:gd name="T71" fmla="*/ 2495 h 2608"/>
                <a:gd name="T72" fmla="*/ 142 w 1191"/>
                <a:gd name="T73" fmla="*/ 2410 h 2608"/>
                <a:gd name="T74" fmla="*/ 171 w 1191"/>
                <a:gd name="T75" fmla="*/ 2325 h 2608"/>
                <a:gd name="T76" fmla="*/ 114 w 1191"/>
                <a:gd name="T77" fmla="*/ 2155 h 2608"/>
                <a:gd name="T78" fmla="*/ 29 w 1191"/>
                <a:gd name="T79" fmla="*/ 2098 h 2608"/>
                <a:gd name="T80" fmla="*/ 199 w 1191"/>
                <a:gd name="T81" fmla="*/ 1815 h 2608"/>
                <a:gd name="T82" fmla="*/ 171 w 1191"/>
                <a:gd name="T83" fmla="*/ 1531 h 2608"/>
                <a:gd name="T84" fmla="*/ 114 w 1191"/>
                <a:gd name="T85" fmla="*/ 1503 h 2608"/>
                <a:gd name="T86" fmla="*/ 86 w 1191"/>
                <a:gd name="T87" fmla="*/ 1418 h 2608"/>
                <a:gd name="T88" fmla="*/ 171 w 1191"/>
                <a:gd name="T89" fmla="*/ 1361 h 2608"/>
                <a:gd name="T90" fmla="*/ 199 w 1191"/>
                <a:gd name="T91" fmla="*/ 1106 h 2608"/>
                <a:gd name="T92" fmla="*/ 256 w 1191"/>
                <a:gd name="T93" fmla="*/ 1021 h 2608"/>
                <a:gd name="T94" fmla="*/ 199 w 1191"/>
                <a:gd name="T95" fmla="*/ 907 h 2608"/>
                <a:gd name="T96" fmla="*/ 199 w 1191"/>
                <a:gd name="T97" fmla="*/ 737 h 2608"/>
                <a:gd name="T98" fmla="*/ 142 w 1191"/>
                <a:gd name="T99" fmla="*/ 681 h 2608"/>
                <a:gd name="T100" fmla="*/ 57 w 1191"/>
                <a:gd name="T101" fmla="*/ 511 h 2608"/>
                <a:gd name="T102" fmla="*/ 114 w 1191"/>
                <a:gd name="T103" fmla="*/ 397 h 2608"/>
                <a:gd name="T104" fmla="*/ 0 w 1191"/>
                <a:gd name="T105" fmla="*/ 199 h 2608"/>
                <a:gd name="T106" fmla="*/ 0 w 1191"/>
                <a:gd name="T107" fmla="*/ 5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2608">
                  <a:moveTo>
                    <a:pt x="0" y="57"/>
                  </a:moveTo>
                  <a:lnTo>
                    <a:pt x="57" y="0"/>
                  </a:lnTo>
                  <a:lnTo>
                    <a:pt x="284" y="57"/>
                  </a:lnTo>
                  <a:lnTo>
                    <a:pt x="369" y="29"/>
                  </a:lnTo>
                  <a:lnTo>
                    <a:pt x="511" y="57"/>
                  </a:lnTo>
                  <a:lnTo>
                    <a:pt x="539" y="114"/>
                  </a:lnTo>
                  <a:lnTo>
                    <a:pt x="511" y="369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653" y="426"/>
                  </a:lnTo>
                  <a:lnTo>
                    <a:pt x="738" y="426"/>
                  </a:lnTo>
                  <a:lnTo>
                    <a:pt x="709" y="511"/>
                  </a:lnTo>
                  <a:lnTo>
                    <a:pt x="653" y="511"/>
                  </a:lnTo>
                  <a:lnTo>
                    <a:pt x="567" y="681"/>
                  </a:lnTo>
                  <a:lnTo>
                    <a:pt x="653" y="766"/>
                  </a:lnTo>
                  <a:lnTo>
                    <a:pt x="794" y="766"/>
                  </a:lnTo>
                  <a:lnTo>
                    <a:pt x="766" y="907"/>
                  </a:lnTo>
                  <a:lnTo>
                    <a:pt x="823" y="1134"/>
                  </a:lnTo>
                  <a:lnTo>
                    <a:pt x="879" y="1134"/>
                  </a:lnTo>
                  <a:lnTo>
                    <a:pt x="908" y="1248"/>
                  </a:lnTo>
                  <a:lnTo>
                    <a:pt x="964" y="1304"/>
                  </a:lnTo>
                  <a:lnTo>
                    <a:pt x="936" y="1446"/>
                  </a:lnTo>
                  <a:lnTo>
                    <a:pt x="964" y="1560"/>
                  </a:lnTo>
                  <a:lnTo>
                    <a:pt x="1078" y="1588"/>
                  </a:lnTo>
                  <a:lnTo>
                    <a:pt x="1021" y="1645"/>
                  </a:lnTo>
                  <a:lnTo>
                    <a:pt x="1191" y="1786"/>
                  </a:lnTo>
                  <a:lnTo>
                    <a:pt x="1191" y="1900"/>
                  </a:lnTo>
                  <a:lnTo>
                    <a:pt x="1106" y="1928"/>
                  </a:lnTo>
                  <a:lnTo>
                    <a:pt x="1021" y="2013"/>
                  </a:lnTo>
                  <a:lnTo>
                    <a:pt x="1021" y="2127"/>
                  </a:lnTo>
                  <a:lnTo>
                    <a:pt x="908" y="2268"/>
                  </a:lnTo>
                  <a:lnTo>
                    <a:pt x="766" y="2212"/>
                  </a:lnTo>
                  <a:lnTo>
                    <a:pt x="681" y="2467"/>
                  </a:lnTo>
                  <a:lnTo>
                    <a:pt x="624" y="2438"/>
                  </a:lnTo>
                  <a:lnTo>
                    <a:pt x="312" y="2608"/>
                  </a:lnTo>
                  <a:lnTo>
                    <a:pt x="171" y="2495"/>
                  </a:lnTo>
                  <a:lnTo>
                    <a:pt x="142" y="2410"/>
                  </a:lnTo>
                  <a:lnTo>
                    <a:pt x="171" y="2325"/>
                  </a:lnTo>
                  <a:lnTo>
                    <a:pt x="114" y="2155"/>
                  </a:lnTo>
                  <a:lnTo>
                    <a:pt x="29" y="2098"/>
                  </a:lnTo>
                  <a:lnTo>
                    <a:pt x="199" y="1815"/>
                  </a:lnTo>
                  <a:lnTo>
                    <a:pt x="171" y="1531"/>
                  </a:lnTo>
                  <a:lnTo>
                    <a:pt x="114" y="1503"/>
                  </a:lnTo>
                  <a:lnTo>
                    <a:pt x="86" y="1418"/>
                  </a:lnTo>
                  <a:lnTo>
                    <a:pt x="171" y="1361"/>
                  </a:lnTo>
                  <a:lnTo>
                    <a:pt x="199" y="1106"/>
                  </a:lnTo>
                  <a:lnTo>
                    <a:pt x="256" y="1021"/>
                  </a:lnTo>
                  <a:lnTo>
                    <a:pt x="199" y="907"/>
                  </a:lnTo>
                  <a:lnTo>
                    <a:pt x="199" y="737"/>
                  </a:lnTo>
                  <a:lnTo>
                    <a:pt x="142" y="681"/>
                  </a:lnTo>
                  <a:lnTo>
                    <a:pt x="57" y="511"/>
                  </a:lnTo>
                  <a:lnTo>
                    <a:pt x="114" y="397"/>
                  </a:lnTo>
                  <a:lnTo>
                    <a:pt x="0" y="19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261"/>
            <p:cNvSpPr>
              <a:spLocks/>
            </p:cNvSpPr>
            <p:nvPr/>
          </p:nvSpPr>
          <p:spPr bwMode="auto">
            <a:xfrm>
              <a:off x="1068" y="4401"/>
              <a:ext cx="1616" cy="1672"/>
            </a:xfrm>
            <a:custGeom>
              <a:avLst/>
              <a:gdLst>
                <a:gd name="T0" fmla="*/ 283 w 1616"/>
                <a:gd name="T1" fmla="*/ 311 h 1672"/>
                <a:gd name="T2" fmla="*/ 255 w 1616"/>
                <a:gd name="T3" fmla="*/ 453 h 1672"/>
                <a:gd name="T4" fmla="*/ 283 w 1616"/>
                <a:gd name="T5" fmla="*/ 567 h 1672"/>
                <a:gd name="T6" fmla="*/ 397 w 1616"/>
                <a:gd name="T7" fmla="*/ 595 h 1672"/>
                <a:gd name="T8" fmla="*/ 340 w 1616"/>
                <a:gd name="T9" fmla="*/ 652 h 1672"/>
                <a:gd name="T10" fmla="*/ 510 w 1616"/>
                <a:gd name="T11" fmla="*/ 793 h 1672"/>
                <a:gd name="T12" fmla="*/ 510 w 1616"/>
                <a:gd name="T13" fmla="*/ 907 h 1672"/>
                <a:gd name="T14" fmla="*/ 425 w 1616"/>
                <a:gd name="T15" fmla="*/ 935 h 1672"/>
                <a:gd name="T16" fmla="*/ 340 w 1616"/>
                <a:gd name="T17" fmla="*/ 1020 h 1672"/>
                <a:gd name="T18" fmla="*/ 340 w 1616"/>
                <a:gd name="T19" fmla="*/ 1134 h 1672"/>
                <a:gd name="T20" fmla="*/ 227 w 1616"/>
                <a:gd name="T21" fmla="*/ 1275 h 1672"/>
                <a:gd name="T22" fmla="*/ 85 w 1616"/>
                <a:gd name="T23" fmla="*/ 1219 h 1672"/>
                <a:gd name="T24" fmla="*/ 0 w 1616"/>
                <a:gd name="T25" fmla="*/ 1474 h 1672"/>
                <a:gd name="T26" fmla="*/ 57 w 1616"/>
                <a:gd name="T27" fmla="*/ 1530 h 1672"/>
                <a:gd name="T28" fmla="*/ 113 w 1616"/>
                <a:gd name="T29" fmla="*/ 1502 h 1672"/>
                <a:gd name="T30" fmla="*/ 227 w 1616"/>
                <a:gd name="T31" fmla="*/ 1672 h 1672"/>
                <a:gd name="T32" fmla="*/ 368 w 1616"/>
                <a:gd name="T33" fmla="*/ 1672 h 1672"/>
                <a:gd name="T34" fmla="*/ 425 w 1616"/>
                <a:gd name="T35" fmla="*/ 1587 h 1672"/>
                <a:gd name="T36" fmla="*/ 652 w 1616"/>
                <a:gd name="T37" fmla="*/ 1530 h 1672"/>
                <a:gd name="T38" fmla="*/ 709 w 1616"/>
                <a:gd name="T39" fmla="*/ 1587 h 1672"/>
                <a:gd name="T40" fmla="*/ 850 w 1616"/>
                <a:gd name="T41" fmla="*/ 1587 h 1672"/>
                <a:gd name="T42" fmla="*/ 907 w 1616"/>
                <a:gd name="T43" fmla="*/ 1474 h 1672"/>
                <a:gd name="T44" fmla="*/ 850 w 1616"/>
                <a:gd name="T45" fmla="*/ 1445 h 1672"/>
                <a:gd name="T46" fmla="*/ 879 w 1616"/>
                <a:gd name="T47" fmla="*/ 1304 h 1672"/>
                <a:gd name="T48" fmla="*/ 935 w 1616"/>
                <a:gd name="T49" fmla="*/ 1275 h 1672"/>
                <a:gd name="T50" fmla="*/ 1020 w 1616"/>
                <a:gd name="T51" fmla="*/ 1162 h 1672"/>
                <a:gd name="T52" fmla="*/ 1077 w 1616"/>
                <a:gd name="T53" fmla="*/ 1048 h 1672"/>
                <a:gd name="T54" fmla="*/ 1191 w 1616"/>
                <a:gd name="T55" fmla="*/ 1048 h 1672"/>
                <a:gd name="T56" fmla="*/ 1219 w 1616"/>
                <a:gd name="T57" fmla="*/ 963 h 1672"/>
                <a:gd name="T58" fmla="*/ 1191 w 1616"/>
                <a:gd name="T59" fmla="*/ 850 h 1672"/>
                <a:gd name="T60" fmla="*/ 1502 w 1616"/>
                <a:gd name="T61" fmla="*/ 567 h 1672"/>
                <a:gd name="T62" fmla="*/ 1502 w 1616"/>
                <a:gd name="T63" fmla="*/ 311 h 1672"/>
                <a:gd name="T64" fmla="*/ 1587 w 1616"/>
                <a:gd name="T65" fmla="*/ 283 h 1672"/>
                <a:gd name="T66" fmla="*/ 1559 w 1616"/>
                <a:gd name="T67" fmla="*/ 198 h 1672"/>
                <a:gd name="T68" fmla="*/ 1616 w 1616"/>
                <a:gd name="T69" fmla="*/ 85 h 1672"/>
                <a:gd name="T70" fmla="*/ 1559 w 1616"/>
                <a:gd name="T71" fmla="*/ 0 h 1672"/>
                <a:gd name="T72" fmla="*/ 1332 w 1616"/>
                <a:gd name="T73" fmla="*/ 28 h 1672"/>
                <a:gd name="T74" fmla="*/ 1219 w 1616"/>
                <a:gd name="T75" fmla="*/ 0 h 1672"/>
                <a:gd name="T76" fmla="*/ 1134 w 1616"/>
                <a:gd name="T77" fmla="*/ 85 h 1672"/>
                <a:gd name="T78" fmla="*/ 1077 w 1616"/>
                <a:gd name="T79" fmla="*/ 85 h 1672"/>
                <a:gd name="T80" fmla="*/ 992 w 1616"/>
                <a:gd name="T81" fmla="*/ 85 h 1672"/>
                <a:gd name="T82" fmla="*/ 964 w 1616"/>
                <a:gd name="T83" fmla="*/ 198 h 1672"/>
                <a:gd name="T84" fmla="*/ 652 w 1616"/>
                <a:gd name="T85" fmla="*/ 368 h 1672"/>
                <a:gd name="T86" fmla="*/ 652 w 1616"/>
                <a:gd name="T87" fmla="*/ 283 h 1672"/>
                <a:gd name="T88" fmla="*/ 737 w 1616"/>
                <a:gd name="T89" fmla="*/ 226 h 1672"/>
                <a:gd name="T90" fmla="*/ 680 w 1616"/>
                <a:gd name="T91" fmla="*/ 198 h 1672"/>
                <a:gd name="T92" fmla="*/ 652 w 1616"/>
                <a:gd name="T93" fmla="*/ 113 h 1672"/>
                <a:gd name="T94" fmla="*/ 595 w 1616"/>
                <a:gd name="T95" fmla="*/ 226 h 1672"/>
                <a:gd name="T96" fmla="*/ 539 w 1616"/>
                <a:gd name="T97" fmla="*/ 141 h 1672"/>
                <a:gd name="T98" fmla="*/ 482 w 1616"/>
                <a:gd name="T99" fmla="*/ 170 h 1672"/>
                <a:gd name="T100" fmla="*/ 425 w 1616"/>
                <a:gd name="T101" fmla="*/ 226 h 1672"/>
                <a:gd name="T102" fmla="*/ 368 w 1616"/>
                <a:gd name="T103" fmla="*/ 226 h 1672"/>
                <a:gd name="T104" fmla="*/ 340 w 1616"/>
                <a:gd name="T105" fmla="*/ 283 h 1672"/>
                <a:gd name="T106" fmla="*/ 283 w 1616"/>
                <a:gd name="T107" fmla="*/ 311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16" h="1672">
                  <a:moveTo>
                    <a:pt x="283" y="311"/>
                  </a:moveTo>
                  <a:lnTo>
                    <a:pt x="255" y="453"/>
                  </a:lnTo>
                  <a:lnTo>
                    <a:pt x="283" y="567"/>
                  </a:lnTo>
                  <a:lnTo>
                    <a:pt x="397" y="595"/>
                  </a:lnTo>
                  <a:lnTo>
                    <a:pt x="340" y="652"/>
                  </a:lnTo>
                  <a:lnTo>
                    <a:pt x="510" y="793"/>
                  </a:lnTo>
                  <a:lnTo>
                    <a:pt x="510" y="907"/>
                  </a:lnTo>
                  <a:lnTo>
                    <a:pt x="425" y="935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275"/>
                  </a:lnTo>
                  <a:lnTo>
                    <a:pt x="85" y="1219"/>
                  </a:lnTo>
                  <a:lnTo>
                    <a:pt x="0" y="1474"/>
                  </a:lnTo>
                  <a:lnTo>
                    <a:pt x="57" y="1530"/>
                  </a:lnTo>
                  <a:lnTo>
                    <a:pt x="113" y="1502"/>
                  </a:lnTo>
                  <a:lnTo>
                    <a:pt x="227" y="1672"/>
                  </a:lnTo>
                  <a:lnTo>
                    <a:pt x="368" y="1672"/>
                  </a:lnTo>
                  <a:lnTo>
                    <a:pt x="425" y="1587"/>
                  </a:lnTo>
                  <a:lnTo>
                    <a:pt x="652" y="1530"/>
                  </a:lnTo>
                  <a:lnTo>
                    <a:pt x="709" y="1587"/>
                  </a:lnTo>
                  <a:lnTo>
                    <a:pt x="850" y="1587"/>
                  </a:lnTo>
                  <a:lnTo>
                    <a:pt x="907" y="1474"/>
                  </a:lnTo>
                  <a:lnTo>
                    <a:pt x="850" y="1445"/>
                  </a:lnTo>
                  <a:lnTo>
                    <a:pt x="879" y="1304"/>
                  </a:lnTo>
                  <a:lnTo>
                    <a:pt x="935" y="1275"/>
                  </a:lnTo>
                  <a:lnTo>
                    <a:pt x="1020" y="1162"/>
                  </a:lnTo>
                  <a:lnTo>
                    <a:pt x="1077" y="1048"/>
                  </a:lnTo>
                  <a:lnTo>
                    <a:pt x="1191" y="1048"/>
                  </a:lnTo>
                  <a:lnTo>
                    <a:pt x="1219" y="963"/>
                  </a:lnTo>
                  <a:lnTo>
                    <a:pt x="1191" y="850"/>
                  </a:lnTo>
                  <a:lnTo>
                    <a:pt x="1502" y="567"/>
                  </a:lnTo>
                  <a:lnTo>
                    <a:pt x="1502" y="311"/>
                  </a:lnTo>
                  <a:lnTo>
                    <a:pt x="1587" y="283"/>
                  </a:lnTo>
                  <a:lnTo>
                    <a:pt x="1559" y="198"/>
                  </a:lnTo>
                  <a:lnTo>
                    <a:pt x="1616" y="85"/>
                  </a:lnTo>
                  <a:lnTo>
                    <a:pt x="1559" y="0"/>
                  </a:lnTo>
                  <a:lnTo>
                    <a:pt x="1332" y="28"/>
                  </a:lnTo>
                  <a:lnTo>
                    <a:pt x="1219" y="0"/>
                  </a:lnTo>
                  <a:lnTo>
                    <a:pt x="1134" y="85"/>
                  </a:lnTo>
                  <a:lnTo>
                    <a:pt x="1077" y="85"/>
                  </a:lnTo>
                  <a:lnTo>
                    <a:pt x="992" y="85"/>
                  </a:lnTo>
                  <a:lnTo>
                    <a:pt x="964" y="198"/>
                  </a:lnTo>
                  <a:lnTo>
                    <a:pt x="652" y="368"/>
                  </a:lnTo>
                  <a:lnTo>
                    <a:pt x="652" y="283"/>
                  </a:lnTo>
                  <a:lnTo>
                    <a:pt x="737" y="226"/>
                  </a:lnTo>
                  <a:lnTo>
                    <a:pt x="680" y="198"/>
                  </a:lnTo>
                  <a:lnTo>
                    <a:pt x="652" y="113"/>
                  </a:lnTo>
                  <a:lnTo>
                    <a:pt x="595" y="226"/>
                  </a:lnTo>
                  <a:lnTo>
                    <a:pt x="539" y="141"/>
                  </a:lnTo>
                  <a:lnTo>
                    <a:pt x="482" y="170"/>
                  </a:lnTo>
                  <a:lnTo>
                    <a:pt x="425" y="226"/>
                  </a:lnTo>
                  <a:lnTo>
                    <a:pt x="368" y="226"/>
                  </a:lnTo>
                  <a:lnTo>
                    <a:pt x="340" y="283"/>
                  </a:lnTo>
                  <a:lnTo>
                    <a:pt x="283" y="3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262"/>
            <p:cNvSpPr>
              <a:spLocks/>
            </p:cNvSpPr>
            <p:nvPr/>
          </p:nvSpPr>
          <p:spPr bwMode="auto">
            <a:xfrm>
              <a:off x="1238" y="5449"/>
              <a:ext cx="1049" cy="1560"/>
            </a:xfrm>
            <a:custGeom>
              <a:avLst/>
              <a:gdLst>
                <a:gd name="T0" fmla="*/ 1021 w 1049"/>
                <a:gd name="T1" fmla="*/ 0 h 1560"/>
                <a:gd name="T2" fmla="*/ 907 w 1049"/>
                <a:gd name="T3" fmla="*/ 0 h 1560"/>
                <a:gd name="T4" fmla="*/ 850 w 1049"/>
                <a:gd name="T5" fmla="*/ 114 h 1560"/>
                <a:gd name="T6" fmla="*/ 765 w 1049"/>
                <a:gd name="T7" fmla="*/ 227 h 1560"/>
                <a:gd name="T8" fmla="*/ 709 w 1049"/>
                <a:gd name="T9" fmla="*/ 256 h 1560"/>
                <a:gd name="T10" fmla="*/ 680 w 1049"/>
                <a:gd name="T11" fmla="*/ 397 h 1560"/>
                <a:gd name="T12" fmla="*/ 737 w 1049"/>
                <a:gd name="T13" fmla="*/ 426 h 1560"/>
                <a:gd name="T14" fmla="*/ 680 w 1049"/>
                <a:gd name="T15" fmla="*/ 539 h 1560"/>
                <a:gd name="T16" fmla="*/ 539 w 1049"/>
                <a:gd name="T17" fmla="*/ 539 h 1560"/>
                <a:gd name="T18" fmla="*/ 482 w 1049"/>
                <a:gd name="T19" fmla="*/ 482 h 1560"/>
                <a:gd name="T20" fmla="*/ 255 w 1049"/>
                <a:gd name="T21" fmla="*/ 539 h 1560"/>
                <a:gd name="T22" fmla="*/ 198 w 1049"/>
                <a:gd name="T23" fmla="*/ 624 h 1560"/>
                <a:gd name="T24" fmla="*/ 57 w 1049"/>
                <a:gd name="T25" fmla="*/ 624 h 1560"/>
                <a:gd name="T26" fmla="*/ 0 w 1049"/>
                <a:gd name="T27" fmla="*/ 766 h 1560"/>
                <a:gd name="T28" fmla="*/ 113 w 1049"/>
                <a:gd name="T29" fmla="*/ 993 h 1560"/>
                <a:gd name="T30" fmla="*/ 227 w 1049"/>
                <a:gd name="T31" fmla="*/ 1361 h 1560"/>
                <a:gd name="T32" fmla="*/ 312 w 1049"/>
                <a:gd name="T33" fmla="*/ 1361 h 1560"/>
                <a:gd name="T34" fmla="*/ 397 w 1049"/>
                <a:gd name="T35" fmla="*/ 1503 h 1560"/>
                <a:gd name="T36" fmla="*/ 765 w 1049"/>
                <a:gd name="T37" fmla="*/ 1560 h 1560"/>
                <a:gd name="T38" fmla="*/ 850 w 1049"/>
                <a:gd name="T39" fmla="*/ 1503 h 1560"/>
                <a:gd name="T40" fmla="*/ 879 w 1049"/>
                <a:gd name="T41" fmla="*/ 1390 h 1560"/>
                <a:gd name="T42" fmla="*/ 1049 w 1049"/>
                <a:gd name="T43" fmla="*/ 1333 h 1560"/>
                <a:gd name="T44" fmla="*/ 1021 w 1049"/>
                <a:gd name="T45" fmla="*/ 1134 h 1560"/>
                <a:gd name="T46" fmla="*/ 907 w 1049"/>
                <a:gd name="T47" fmla="*/ 879 h 1560"/>
                <a:gd name="T48" fmla="*/ 964 w 1049"/>
                <a:gd name="T49" fmla="*/ 766 h 1560"/>
                <a:gd name="T50" fmla="*/ 907 w 1049"/>
                <a:gd name="T51" fmla="*/ 511 h 1560"/>
                <a:gd name="T52" fmla="*/ 1049 w 1049"/>
                <a:gd name="T53" fmla="*/ 341 h 1560"/>
                <a:gd name="T54" fmla="*/ 1049 w 1049"/>
                <a:gd name="T55" fmla="*/ 284 h 1560"/>
                <a:gd name="T56" fmla="*/ 992 w 1049"/>
                <a:gd name="T57" fmla="*/ 199 h 1560"/>
                <a:gd name="T58" fmla="*/ 1021 w 1049"/>
                <a:gd name="T5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9" h="1560">
                  <a:moveTo>
                    <a:pt x="1021" y="0"/>
                  </a:moveTo>
                  <a:lnTo>
                    <a:pt x="907" y="0"/>
                  </a:lnTo>
                  <a:lnTo>
                    <a:pt x="850" y="114"/>
                  </a:lnTo>
                  <a:lnTo>
                    <a:pt x="765" y="227"/>
                  </a:lnTo>
                  <a:lnTo>
                    <a:pt x="709" y="256"/>
                  </a:lnTo>
                  <a:lnTo>
                    <a:pt x="680" y="397"/>
                  </a:lnTo>
                  <a:lnTo>
                    <a:pt x="737" y="426"/>
                  </a:lnTo>
                  <a:lnTo>
                    <a:pt x="680" y="539"/>
                  </a:lnTo>
                  <a:lnTo>
                    <a:pt x="539" y="539"/>
                  </a:lnTo>
                  <a:lnTo>
                    <a:pt x="482" y="482"/>
                  </a:lnTo>
                  <a:lnTo>
                    <a:pt x="255" y="539"/>
                  </a:lnTo>
                  <a:lnTo>
                    <a:pt x="198" y="624"/>
                  </a:lnTo>
                  <a:lnTo>
                    <a:pt x="57" y="624"/>
                  </a:lnTo>
                  <a:lnTo>
                    <a:pt x="0" y="766"/>
                  </a:lnTo>
                  <a:lnTo>
                    <a:pt x="113" y="993"/>
                  </a:lnTo>
                  <a:lnTo>
                    <a:pt x="227" y="1361"/>
                  </a:lnTo>
                  <a:lnTo>
                    <a:pt x="312" y="1361"/>
                  </a:lnTo>
                  <a:lnTo>
                    <a:pt x="397" y="1503"/>
                  </a:lnTo>
                  <a:lnTo>
                    <a:pt x="765" y="1560"/>
                  </a:lnTo>
                  <a:lnTo>
                    <a:pt x="850" y="1503"/>
                  </a:lnTo>
                  <a:lnTo>
                    <a:pt x="879" y="1390"/>
                  </a:lnTo>
                  <a:lnTo>
                    <a:pt x="1049" y="1333"/>
                  </a:lnTo>
                  <a:lnTo>
                    <a:pt x="1021" y="1134"/>
                  </a:lnTo>
                  <a:lnTo>
                    <a:pt x="907" y="879"/>
                  </a:lnTo>
                  <a:lnTo>
                    <a:pt x="964" y="766"/>
                  </a:lnTo>
                  <a:lnTo>
                    <a:pt x="907" y="511"/>
                  </a:lnTo>
                  <a:lnTo>
                    <a:pt x="1049" y="341"/>
                  </a:lnTo>
                  <a:lnTo>
                    <a:pt x="1049" y="284"/>
                  </a:lnTo>
                  <a:lnTo>
                    <a:pt x="992" y="199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263"/>
            <p:cNvSpPr>
              <a:spLocks/>
            </p:cNvSpPr>
            <p:nvPr/>
          </p:nvSpPr>
          <p:spPr bwMode="auto">
            <a:xfrm>
              <a:off x="2202" y="1679"/>
              <a:ext cx="850" cy="2863"/>
            </a:xfrm>
            <a:custGeom>
              <a:avLst/>
              <a:gdLst>
                <a:gd name="T0" fmla="*/ 425 w 850"/>
                <a:gd name="T1" fmla="*/ 2722 h 2863"/>
                <a:gd name="T2" fmla="*/ 397 w 850"/>
                <a:gd name="T3" fmla="*/ 2636 h 2863"/>
                <a:gd name="T4" fmla="*/ 453 w 850"/>
                <a:gd name="T5" fmla="*/ 2551 h 2863"/>
                <a:gd name="T6" fmla="*/ 397 w 850"/>
                <a:gd name="T7" fmla="*/ 2466 h 2863"/>
                <a:gd name="T8" fmla="*/ 340 w 850"/>
                <a:gd name="T9" fmla="*/ 2381 h 2863"/>
                <a:gd name="T10" fmla="*/ 283 w 850"/>
                <a:gd name="T11" fmla="*/ 2240 h 2863"/>
                <a:gd name="T12" fmla="*/ 198 w 850"/>
                <a:gd name="T13" fmla="*/ 2013 h 2863"/>
                <a:gd name="T14" fmla="*/ 170 w 850"/>
                <a:gd name="T15" fmla="*/ 1871 h 2863"/>
                <a:gd name="T16" fmla="*/ 198 w 850"/>
                <a:gd name="T17" fmla="*/ 1758 h 2863"/>
                <a:gd name="T18" fmla="*/ 85 w 850"/>
                <a:gd name="T19" fmla="*/ 1758 h 2863"/>
                <a:gd name="T20" fmla="*/ 57 w 850"/>
                <a:gd name="T21" fmla="*/ 1616 h 2863"/>
                <a:gd name="T22" fmla="*/ 0 w 850"/>
                <a:gd name="T23" fmla="*/ 1304 h 2863"/>
                <a:gd name="T24" fmla="*/ 283 w 850"/>
                <a:gd name="T25" fmla="*/ 1049 h 2863"/>
                <a:gd name="T26" fmla="*/ 227 w 850"/>
                <a:gd name="T27" fmla="*/ 907 h 2863"/>
                <a:gd name="T28" fmla="*/ 113 w 850"/>
                <a:gd name="T29" fmla="*/ 737 h 2863"/>
                <a:gd name="T30" fmla="*/ 170 w 850"/>
                <a:gd name="T31" fmla="*/ 624 h 2863"/>
                <a:gd name="T32" fmla="*/ 227 w 850"/>
                <a:gd name="T33" fmla="*/ 482 h 2863"/>
                <a:gd name="T34" fmla="*/ 283 w 850"/>
                <a:gd name="T35" fmla="*/ 369 h 2863"/>
                <a:gd name="T36" fmla="*/ 425 w 850"/>
                <a:gd name="T37" fmla="*/ 255 h 2863"/>
                <a:gd name="T38" fmla="*/ 539 w 850"/>
                <a:gd name="T39" fmla="*/ 170 h 2863"/>
                <a:gd name="T40" fmla="*/ 624 w 850"/>
                <a:gd name="T41" fmla="*/ 57 h 2863"/>
                <a:gd name="T42" fmla="*/ 850 w 850"/>
                <a:gd name="T43" fmla="*/ 28 h 2863"/>
                <a:gd name="T44" fmla="*/ 709 w 850"/>
                <a:gd name="T45" fmla="*/ 255 h 2863"/>
                <a:gd name="T46" fmla="*/ 709 w 850"/>
                <a:gd name="T47" fmla="*/ 510 h 2863"/>
                <a:gd name="T48" fmla="*/ 595 w 850"/>
                <a:gd name="T49" fmla="*/ 737 h 2863"/>
                <a:gd name="T50" fmla="*/ 453 w 850"/>
                <a:gd name="T51" fmla="*/ 964 h 2863"/>
                <a:gd name="T52" fmla="*/ 425 w 850"/>
                <a:gd name="T53" fmla="*/ 1134 h 2863"/>
                <a:gd name="T54" fmla="*/ 595 w 850"/>
                <a:gd name="T55" fmla="*/ 1276 h 2863"/>
                <a:gd name="T56" fmla="*/ 624 w 850"/>
                <a:gd name="T57" fmla="*/ 1417 h 2863"/>
                <a:gd name="T58" fmla="*/ 652 w 850"/>
                <a:gd name="T59" fmla="*/ 1729 h 2863"/>
                <a:gd name="T60" fmla="*/ 453 w 850"/>
                <a:gd name="T61" fmla="*/ 1843 h 2863"/>
                <a:gd name="T62" fmla="*/ 567 w 850"/>
                <a:gd name="T63" fmla="*/ 2070 h 2863"/>
                <a:gd name="T64" fmla="*/ 425 w 850"/>
                <a:gd name="T65" fmla="*/ 2240 h 2863"/>
                <a:gd name="T66" fmla="*/ 624 w 850"/>
                <a:gd name="T67" fmla="*/ 2438 h 2863"/>
                <a:gd name="T68" fmla="*/ 737 w 850"/>
                <a:gd name="T69" fmla="*/ 2580 h 2863"/>
                <a:gd name="T70" fmla="*/ 595 w 850"/>
                <a:gd name="T71" fmla="*/ 2863 h 2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0" h="2863">
                  <a:moveTo>
                    <a:pt x="482" y="2807"/>
                  </a:moveTo>
                  <a:lnTo>
                    <a:pt x="425" y="2722"/>
                  </a:lnTo>
                  <a:lnTo>
                    <a:pt x="453" y="2693"/>
                  </a:lnTo>
                  <a:lnTo>
                    <a:pt x="397" y="2636"/>
                  </a:lnTo>
                  <a:lnTo>
                    <a:pt x="397" y="2580"/>
                  </a:lnTo>
                  <a:lnTo>
                    <a:pt x="453" y="2551"/>
                  </a:lnTo>
                  <a:lnTo>
                    <a:pt x="453" y="2466"/>
                  </a:lnTo>
                  <a:lnTo>
                    <a:pt x="397" y="2466"/>
                  </a:lnTo>
                  <a:lnTo>
                    <a:pt x="368" y="2438"/>
                  </a:lnTo>
                  <a:lnTo>
                    <a:pt x="340" y="2381"/>
                  </a:lnTo>
                  <a:lnTo>
                    <a:pt x="340" y="2296"/>
                  </a:lnTo>
                  <a:lnTo>
                    <a:pt x="283" y="2240"/>
                  </a:lnTo>
                  <a:lnTo>
                    <a:pt x="227" y="2041"/>
                  </a:lnTo>
                  <a:lnTo>
                    <a:pt x="198" y="2013"/>
                  </a:lnTo>
                  <a:lnTo>
                    <a:pt x="198" y="1928"/>
                  </a:lnTo>
                  <a:lnTo>
                    <a:pt x="170" y="1871"/>
                  </a:lnTo>
                  <a:lnTo>
                    <a:pt x="142" y="1786"/>
                  </a:lnTo>
                  <a:lnTo>
                    <a:pt x="198" y="1758"/>
                  </a:lnTo>
                  <a:lnTo>
                    <a:pt x="170" y="1729"/>
                  </a:lnTo>
                  <a:lnTo>
                    <a:pt x="85" y="1758"/>
                  </a:lnTo>
                  <a:lnTo>
                    <a:pt x="57" y="1701"/>
                  </a:lnTo>
                  <a:lnTo>
                    <a:pt x="57" y="1616"/>
                  </a:lnTo>
                  <a:lnTo>
                    <a:pt x="113" y="1559"/>
                  </a:lnTo>
                  <a:lnTo>
                    <a:pt x="0" y="1304"/>
                  </a:lnTo>
                  <a:lnTo>
                    <a:pt x="170" y="1219"/>
                  </a:lnTo>
                  <a:lnTo>
                    <a:pt x="283" y="1049"/>
                  </a:lnTo>
                  <a:lnTo>
                    <a:pt x="198" y="964"/>
                  </a:lnTo>
                  <a:lnTo>
                    <a:pt x="227" y="907"/>
                  </a:lnTo>
                  <a:lnTo>
                    <a:pt x="142" y="879"/>
                  </a:lnTo>
                  <a:lnTo>
                    <a:pt x="113" y="737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227" y="482"/>
                  </a:lnTo>
                  <a:lnTo>
                    <a:pt x="198" y="425"/>
                  </a:lnTo>
                  <a:lnTo>
                    <a:pt x="283" y="369"/>
                  </a:lnTo>
                  <a:lnTo>
                    <a:pt x="368" y="397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9" y="170"/>
                  </a:lnTo>
                  <a:lnTo>
                    <a:pt x="595" y="142"/>
                  </a:lnTo>
                  <a:lnTo>
                    <a:pt x="624" y="57"/>
                  </a:lnTo>
                  <a:lnTo>
                    <a:pt x="822" y="0"/>
                  </a:lnTo>
                  <a:lnTo>
                    <a:pt x="850" y="28"/>
                  </a:lnTo>
                  <a:lnTo>
                    <a:pt x="680" y="198"/>
                  </a:lnTo>
                  <a:lnTo>
                    <a:pt x="709" y="255"/>
                  </a:lnTo>
                  <a:lnTo>
                    <a:pt x="652" y="425"/>
                  </a:lnTo>
                  <a:lnTo>
                    <a:pt x="709" y="510"/>
                  </a:lnTo>
                  <a:lnTo>
                    <a:pt x="567" y="680"/>
                  </a:lnTo>
                  <a:lnTo>
                    <a:pt x="595" y="737"/>
                  </a:lnTo>
                  <a:lnTo>
                    <a:pt x="510" y="822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425" y="1134"/>
                  </a:lnTo>
                  <a:lnTo>
                    <a:pt x="624" y="1191"/>
                  </a:lnTo>
                  <a:lnTo>
                    <a:pt x="595" y="1276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39" y="1417"/>
                  </a:lnTo>
                  <a:lnTo>
                    <a:pt x="652" y="1729"/>
                  </a:lnTo>
                  <a:lnTo>
                    <a:pt x="567" y="1786"/>
                  </a:lnTo>
                  <a:lnTo>
                    <a:pt x="453" y="1843"/>
                  </a:lnTo>
                  <a:lnTo>
                    <a:pt x="453" y="1984"/>
                  </a:lnTo>
                  <a:lnTo>
                    <a:pt x="567" y="2070"/>
                  </a:lnTo>
                  <a:lnTo>
                    <a:pt x="425" y="2126"/>
                  </a:lnTo>
                  <a:lnTo>
                    <a:pt x="425" y="2240"/>
                  </a:lnTo>
                  <a:lnTo>
                    <a:pt x="567" y="2296"/>
                  </a:lnTo>
                  <a:lnTo>
                    <a:pt x="624" y="2438"/>
                  </a:lnTo>
                  <a:lnTo>
                    <a:pt x="595" y="2495"/>
                  </a:lnTo>
                  <a:lnTo>
                    <a:pt x="737" y="2580"/>
                  </a:lnTo>
                  <a:lnTo>
                    <a:pt x="794" y="2750"/>
                  </a:lnTo>
                  <a:lnTo>
                    <a:pt x="595" y="2863"/>
                  </a:lnTo>
                  <a:lnTo>
                    <a:pt x="482" y="28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266"/>
            <p:cNvSpPr>
              <a:spLocks/>
            </p:cNvSpPr>
            <p:nvPr/>
          </p:nvSpPr>
          <p:spPr bwMode="auto">
            <a:xfrm>
              <a:off x="161" y="970"/>
              <a:ext cx="2665" cy="1985"/>
            </a:xfrm>
            <a:custGeom>
              <a:avLst/>
              <a:gdLst>
                <a:gd name="T0" fmla="*/ 2665 w 2665"/>
                <a:gd name="T1" fmla="*/ 766 h 1985"/>
                <a:gd name="T2" fmla="*/ 2636 w 2665"/>
                <a:gd name="T3" fmla="*/ 851 h 1985"/>
                <a:gd name="T4" fmla="*/ 2580 w 2665"/>
                <a:gd name="T5" fmla="*/ 879 h 1985"/>
                <a:gd name="T6" fmla="*/ 2551 w 2665"/>
                <a:gd name="T7" fmla="*/ 964 h 1985"/>
                <a:gd name="T8" fmla="*/ 2466 w 2665"/>
                <a:gd name="T9" fmla="*/ 964 h 1985"/>
                <a:gd name="T10" fmla="*/ 2409 w 2665"/>
                <a:gd name="T11" fmla="*/ 1106 h 1985"/>
                <a:gd name="T12" fmla="*/ 2324 w 2665"/>
                <a:gd name="T13" fmla="*/ 1078 h 1985"/>
                <a:gd name="T14" fmla="*/ 2239 w 2665"/>
                <a:gd name="T15" fmla="*/ 1134 h 1985"/>
                <a:gd name="T16" fmla="*/ 2268 w 2665"/>
                <a:gd name="T17" fmla="*/ 1191 h 1985"/>
                <a:gd name="T18" fmla="*/ 2211 w 2665"/>
                <a:gd name="T19" fmla="*/ 1219 h 1985"/>
                <a:gd name="T20" fmla="*/ 2211 w 2665"/>
                <a:gd name="T21" fmla="*/ 1304 h 1985"/>
                <a:gd name="T22" fmla="*/ 2069 w 2665"/>
                <a:gd name="T23" fmla="*/ 1219 h 1985"/>
                <a:gd name="T24" fmla="*/ 1984 w 2665"/>
                <a:gd name="T25" fmla="*/ 1304 h 1985"/>
                <a:gd name="T26" fmla="*/ 1927 w 2665"/>
                <a:gd name="T27" fmla="*/ 1531 h 1985"/>
                <a:gd name="T28" fmla="*/ 1842 w 2665"/>
                <a:gd name="T29" fmla="*/ 1531 h 1985"/>
                <a:gd name="T30" fmla="*/ 1616 w 2665"/>
                <a:gd name="T31" fmla="*/ 1758 h 1985"/>
                <a:gd name="T32" fmla="*/ 1474 w 2665"/>
                <a:gd name="T33" fmla="*/ 1588 h 1985"/>
                <a:gd name="T34" fmla="*/ 1446 w 2665"/>
                <a:gd name="T35" fmla="*/ 1503 h 1985"/>
                <a:gd name="T36" fmla="*/ 1332 w 2665"/>
                <a:gd name="T37" fmla="*/ 1559 h 1985"/>
                <a:gd name="T38" fmla="*/ 1304 w 2665"/>
                <a:gd name="T39" fmla="*/ 1503 h 1985"/>
                <a:gd name="T40" fmla="*/ 1105 w 2665"/>
                <a:gd name="T41" fmla="*/ 1559 h 1985"/>
                <a:gd name="T42" fmla="*/ 1162 w 2665"/>
                <a:gd name="T43" fmla="*/ 1645 h 1985"/>
                <a:gd name="T44" fmla="*/ 1049 w 2665"/>
                <a:gd name="T45" fmla="*/ 1701 h 1985"/>
                <a:gd name="T46" fmla="*/ 907 w 2665"/>
                <a:gd name="T47" fmla="*/ 1701 h 1985"/>
                <a:gd name="T48" fmla="*/ 907 w 2665"/>
                <a:gd name="T49" fmla="*/ 1843 h 1985"/>
                <a:gd name="T50" fmla="*/ 850 w 2665"/>
                <a:gd name="T51" fmla="*/ 1956 h 1985"/>
                <a:gd name="T52" fmla="*/ 680 w 2665"/>
                <a:gd name="T53" fmla="*/ 1985 h 1985"/>
                <a:gd name="T54" fmla="*/ 567 w 2665"/>
                <a:gd name="T55" fmla="*/ 1985 h 1985"/>
                <a:gd name="T56" fmla="*/ 453 w 2665"/>
                <a:gd name="T57" fmla="*/ 1900 h 1985"/>
                <a:gd name="T58" fmla="*/ 453 w 2665"/>
                <a:gd name="T59" fmla="*/ 1843 h 1985"/>
                <a:gd name="T60" fmla="*/ 283 w 2665"/>
                <a:gd name="T61" fmla="*/ 1786 h 1985"/>
                <a:gd name="T62" fmla="*/ 226 w 2665"/>
                <a:gd name="T63" fmla="*/ 1673 h 1985"/>
                <a:gd name="T64" fmla="*/ 283 w 2665"/>
                <a:gd name="T65" fmla="*/ 1645 h 1985"/>
                <a:gd name="T66" fmla="*/ 141 w 2665"/>
                <a:gd name="T67" fmla="*/ 1474 h 1985"/>
                <a:gd name="T68" fmla="*/ 56 w 2665"/>
                <a:gd name="T69" fmla="*/ 1474 h 1985"/>
                <a:gd name="T70" fmla="*/ 0 w 2665"/>
                <a:gd name="T71" fmla="*/ 1389 h 1985"/>
                <a:gd name="T72" fmla="*/ 0 w 2665"/>
                <a:gd name="T73" fmla="*/ 1276 h 1985"/>
                <a:gd name="T74" fmla="*/ 85 w 2665"/>
                <a:gd name="T75" fmla="*/ 1191 h 1985"/>
                <a:gd name="T76" fmla="*/ 85 w 2665"/>
                <a:gd name="T77" fmla="*/ 1106 h 1985"/>
                <a:gd name="T78" fmla="*/ 198 w 2665"/>
                <a:gd name="T79" fmla="*/ 851 h 1985"/>
                <a:gd name="T80" fmla="*/ 226 w 2665"/>
                <a:gd name="T81" fmla="*/ 737 h 1985"/>
                <a:gd name="T82" fmla="*/ 340 w 2665"/>
                <a:gd name="T83" fmla="*/ 652 h 1985"/>
                <a:gd name="T84" fmla="*/ 538 w 2665"/>
                <a:gd name="T85" fmla="*/ 822 h 1985"/>
                <a:gd name="T86" fmla="*/ 652 w 2665"/>
                <a:gd name="T87" fmla="*/ 766 h 1985"/>
                <a:gd name="T88" fmla="*/ 907 w 2665"/>
                <a:gd name="T89" fmla="*/ 425 h 1985"/>
                <a:gd name="T90" fmla="*/ 1077 w 2665"/>
                <a:gd name="T91" fmla="*/ 29 h 1985"/>
                <a:gd name="T92" fmla="*/ 1190 w 2665"/>
                <a:gd name="T93" fmla="*/ 0 h 1985"/>
                <a:gd name="T94" fmla="*/ 1587 w 2665"/>
                <a:gd name="T95" fmla="*/ 170 h 1985"/>
                <a:gd name="T96" fmla="*/ 1616 w 2665"/>
                <a:gd name="T97" fmla="*/ 255 h 1985"/>
                <a:gd name="T98" fmla="*/ 1559 w 2665"/>
                <a:gd name="T99" fmla="*/ 425 h 1985"/>
                <a:gd name="T100" fmla="*/ 1644 w 2665"/>
                <a:gd name="T101" fmla="*/ 539 h 1985"/>
                <a:gd name="T102" fmla="*/ 1814 w 2665"/>
                <a:gd name="T103" fmla="*/ 567 h 1985"/>
                <a:gd name="T104" fmla="*/ 1871 w 2665"/>
                <a:gd name="T105" fmla="*/ 539 h 1985"/>
                <a:gd name="T106" fmla="*/ 1871 w 2665"/>
                <a:gd name="T107" fmla="*/ 454 h 1985"/>
                <a:gd name="T108" fmla="*/ 1956 w 2665"/>
                <a:gd name="T109" fmla="*/ 369 h 1985"/>
                <a:gd name="T110" fmla="*/ 2154 w 2665"/>
                <a:gd name="T111" fmla="*/ 454 h 1985"/>
                <a:gd name="T112" fmla="*/ 2268 w 2665"/>
                <a:gd name="T113" fmla="*/ 425 h 1985"/>
                <a:gd name="T114" fmla="*/ 2381 w 2665"/>
                <a:gd name="T115" fmla="*/ 454 h 1985"/>
                <a:gd name="T116" fmla="*/ 2438 w 2665"/>
                <a:gd name="T117" fmla="*/ 397 h 1985"/>
                <a:gd name="T118" fmla="*/ 2551 w 2665"/>
                <a:gd name="T119" fmla="*/ 482 h 1985"/>
                <a:gd name="T120" fmla="*/ 2551 w 2665"/>
                <a:gd name="T121" fmla="*/ 624 h 1985"/>
                <a:gd name="T122" fmla="*/ 2608 w 2665"/>
                <a:gd name="T123" fmla="*/ 766 h 1985"/>
                <a:gd name="T124" fmla="*/ 2665 w 2665"/>
                <a:gd name="T125" fmla="*/ 766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65" h="1985">
                  <a:moveTo>
                    <a:pt x="2665" y="766"/>
                  </a:moveTo>
                  <a:lnTo>
                    <a:pt x="2636" y="851"/>
                  </a:lnTo>
                  <a:lnTo>
                    <a:pt x="2580" y="879"/>
                  </a:lnTo>
                  <a:lnTo>
                    <a:pt x="2551" y="964"/>
                  </a:lnTo>
                  <a:lnTo>
                    <a:pt x="2466" y="964"/>
                  </a:lnTo>
                  <a:lnTo>
                    <a:pt x="2409" y="1106"/>
                  </a:lnTo>
                  <a:lnTo>
                    <a:pt x="2324" y="1078"/>
                  </a:lnTo>
                  <a:lnTo>
                    <a:pt x="2239" y="1134"/>
                  </a:lnTo>
                  <a:lnTo>
                    <a:pt x="2268" y="1191"/>
                  </a:lnTo>
                  <a:lnTo>
                    <a:pt x="2211" y="1219"/>
                  </a:lnTo>
                  <a:lnTo>
                    <a:pt x="2211" y="1304"/>
                  </a:lnTo>
                  <a:lnTo>
                    <a:pt x="2069" y="1219"/>
                  </a:lnTo>
                  <a:lnTo>
                    <a:pt x="1984" y="1304"/>
                  </a:lnTo>
                  <a:lnTo>
                    <a:pt x="1927" y="1531"/>
                  </a:lnTo>
                  <a:lnTo>
                    <a:pt x="1842" y="1531"/>
                  </a:lnTo>
                  <a:lnTo>
                    <a:pt x="1616" y="1758"/>
                  </a:lnTo>
                  <a:lnTo>
                    <a:pt x="1474" y="1588"/>
                  </a:lnTo>
                  <a:lnTo>
                    <a:pt x="1446" y="1503"/>
                  </a:lnTo>
                  <a:lnTo>
                    <a:pt x="1332" y="1559"/>
                  </a:lnTo>
                  <a:lnTo>
                    <a:pt x="1304" y="1503"/>
                  </a:lnTo>
                  <a:lnTo>
                    <a:pt x="1105" y="1559"/>
                  </a:lnTo>
                  <a:lnTo>
                    <a:pt x="1162" y="1645"/>
                  </a:lnTo>
                  <a:lnTo>
                    <a:pt x="1049" y="1701"/>
                  </a:lnTo>
                  <a:lnTo>
                    <a:pt x="907" y="1701"/>
                  </a:lnTo>
                  <a:lnTo>
                    <a:pt x="907" y="1843"/>
                  </a:lnTo>
                  <a:lnTo>
                    <a:pt x="850" y="1956"/>
                  </a:lnTo>
                  <a:lnTo>
                    <a:pt x="680" y="1985"/>
                  </a:lnTo>
                  <a:lnTo>
                    <a:pt x="567" y="1985"/>
                  </a:lnTo>
                  <a:lnTo>
                    <a:pt x="453" y="1900"/>
                  </a:lnTo>
                  <a:lnTo>
                    <a:pt x="453" y="1843"/>
                  </a:lnTo>
                  <a:lnTo>
                    <a:pt x="283" y="1786"/>
                  </a:lnTo>
                  <a:lnTo>
                    <a:pt x="226" y="1673"/>
                  </a:lnTo>
                  <a:lnTo>
                    <a:pt x="283" y="1645"/>
                  </a:lnTo>
                  <a:lnTo>
                    <a:pt x="141" y="1474"/>
                  </a:lnTo>
                  <a:lnTo>
                    <a:pt x="56" y="1474"/>
                  </a:lnTo>
                  <a:lnTo>
                    <a:pt x="0" y="1389"/>
                  </a:lnTo>
                  <a:lnTo>
                    <a:pt x="0" y="1276"/>
                  </a:lnTo>
                  <a:lnTo>
                    <a:pt x="85" y="1191"/>
                  </a:lnTo>
                  <a:lnTo>
                    <a:pt x="85" y="1106"/>
                  </a:lnTo>
                  <a:lnTo>
                    <a:pt x="198" y="851"/>
                  </a:lnTo>
                  <a:lnTo>
                    <a:pt x="226" y="737"/>
                  </a:lnTo>
                  <a:lnTo>
                    <a:pt x="340" y="652"/>
                  </a:lnTo>
                  <a:lnTo>
                    <a:pt x="538" y="822"/>
                  </a:lnTo>
                  <a:lnTo>
                    <a:pt x="652" y="766"/>
                  </a:lnTo>
                  <a:lnTo>
                    <a:pt x="907" y="425"/>
                  </a:lnTo>
                  <a:lnTo>
                    <a:pt x="1077" y="29"/>
                  </a:lnTo>
                  <a:lnTo>
                    <a:pt x="1190" y="0"/>
                  </a:lnTo>
                  <a:lnTo>
                    <a:pt x="1587" y="170"/>
                  </a:lnTo>
                  <a:lnTo>
                    <a:pt x="1616" y="255"/>
                  </a:lnTo>
                  <a:lnTo>
                    <a:pt x="1559" y="425"/>
                  </a:lnTo>
                  <a:lnTo>
                    <a:pt x="1644" y="539"/>
                  </a:lnTo>
                  <a:lnTo>
                    <a:pt x="1814" y="567"/>
                  </a:lnTo>
                  <a:lnTo>
                    <a:pt x="1871" y="539"/>
                  </a:lnTo>
                  <a:lnTo>
                    <a:pt x="1871" y="454"/>
                  </a:lnTo>
                  <a:lnTo>
                    <a:pt x="1956" y="369"/>
                  </a:lnTo>
                  <a:lnTo>
                    <a:pt x="2154" y="454"/>
                  </a:lnTo>
                  <a:lnTo>
                    <a:pt x="2268" y="425"/>
                  </a:lnTo>
                  <a:lnTo>
                    <a:pt x="2381" y="454"/>
                  </a:lnTo>
                  <a:lnTo>
                    <a:pt x="2438" y="397"/>
                  </a:lnTo>
                  <a:lnTo>
                    <a:pt x="2551" y="482"/>
                  </a:lnTo>
                  <a:lnTo>
                    <a:pt x="2551" y="624"/>
                  </a:lnTo>
                  <a:lnTo>
                    <a:pt x="2608" y="766"/>
                  </a:lnTo>
                  <a:lnTo>
                    <a:pt x="2665" y="76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267"/>
            <p:cNvSpPr>
              <a:spLocks/>
            </p:cNvSpPr>
            <p:nvPr/>
          </p:nvSpPr>
          <p:spPr bwMode="auto">
            <a:xfrm>
              <a:off x="813" y="2473"/>
              <a:ext cx="1389" cy="822"/>
            </a:xfrm>
            <a:custGeom>
              <a:avLst/>
              <a:gdLst>
                <a:gd name="T0" fmla="*/ 1275 w 1389"/>
                <a:gd name="T1" fmla="*/ 28 h 822"/>
                <a:gd name="T2" fmla="*/ 1190 w 1389"/>
                <a:gd name="T3" fmla="*/ 28 h 822"/>
                <a:gd name="T4" fmla="*/ 964 w 1389"/>
                <a:gd name="T5" fmla="*/ 255 h 822"/>
                <a:gd name="T6" fmla="*/ 822 w 1389"/>
                <a:gd name="T7" fmla="*/ 85 h 822"/>
                <a:gd name="T8" fmla="*/ 794 w 1389"/>
                <a:gd name="T9" fmla="*/ 0 h 822"/>
                <a:gd name="T10" fmla="*/ 680 w 1389"/>
                <a:gd name="T11" fmla="*/ 56 h 822"/>
                <a:gd name="T12" fmla="*/ 652 w 1389"/>
                <a:gd name="T13" fmla="*/ 0 h 822"/>
                <a:gd name="T14" fmla="*/ 453 w 1389"/>
                <a:gd name="T15" fmla="*/ 56 h 822"/>
                <a:gd name="T16" fmla="*/ 510 w 1389"/>
                <a:gd name="T17" fmla="*/ 142 h 822"/>
                <a:gd name="T18" fmla="*/ 397 w 1389"/>
                <a:gd name="T19" fmla="*/ 198 h 822"/>
                <a:gd name="T20" fmla="*/ 255 w 1389"/>
                <a:gd name="T21" fmla="*/ 198 h 822"/>
                <a:gd name="T22" fmla="*/ 255 w 1389"/>
                <a:gd name="T23" fmla="*/ 312 h 822"/>
                <a:gd name="T24" fmla="*/ 255 w 1389"/>
                <a:gd name="T25" fmla="*/ 340 h 822"/>
                <a:gd name="T26" fmla="*/ 198 w 1389"/>
                <a:gd name="T27" fmla="*/ 453 h 822"/>
                <a:gd name="T28" fmla="*/ 56 w 1389"/>
                <a:gd name="T29" fmla="*/ 482 h 822"/>
                <a:gd name="T30" fmla="*/ 0 w 1389"/>
                <a:gd name="T31" fmla="*/ 482 h 822"/>
                <a:gd name="T32" fmla="*/ 113 w 1389"/>
                <a:gd name="T33" fmla="*/ 623 h 822"/>
                <a:gd name="T34" fmla="*/ 113 w 1389"/>
                <a:gd name="T35" fmla="*/ 709 h 822"/>
                <a:gd name="T36" fmla="*/ 227 w 1389"/>
                <a:gd name="T37" fmla="*/ 794 h 822"/>
                <a:gd name="T38" fmla="*/ 368 w 1389"/>
                <a:gd name="T39" fmla="*/ 737 h 822"/>
                <a:gd name="T40" fmla="*/ 368 w 1389"/>
                <a:gd name="T41" fmla="*/ 709 h 822"/>
                <a:gd name="T42" fmla="*/ 453 w 1389"/>
                <a:gd name="T43" fmla="*/ 680 h 822"/>
                <a:gd name="T44" fmla="*/ 822 w 1389"/>
                <a:gd name="T45" fmla="*/ 822 h 822"/>
                <a:gd name="T46" fmla="*/ 1162 w 1389"/>
                <a:gd name="T47" fmla="*/ 737 h 822"/>
                <a:gd name="T48" fmla="*/ 1049 w 1389"/>
                <a:gd name="T49" fmla="*/ 595 h 822"/>
                <a:gd name="T50" fmla="*/ 1049 w 1389"/>
                <a:gd name="T51" fmla="*/ 453 h 822"/>
                <a:gd name="T52" fmla="*/ 1134 w 1389"/>
                <a:gd name="T53" fmla="*/ 397 h 822"/>
                <a:gd name="T54" fmla="*/ 1134 w 1389"/>
                <a:gd name="T55" fmla="*/ 482 h 822"/>
                <a:gd name="T56" fmla="*/ 1304 w 1389"/>
                <a:gd name="T57" fmla="*/ 340 h 822"/>
                <a:gd name="T58" fmla="*/ 1389 w 1389"/>
                <a:gd name="T59" fmla="*/ 56 h 822"/>
                <a:gd name="T60" fmla="*/ 1332 w 1389"/>
                <a:gd name="T61" fmla="*/ 28 h 822"/>
                <a:gd name="T62" fmla="*/ 1275 w 1389"/>
                <a:gd name="T63" fmla="*/ 2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89" h="822">
                  <a:moveTo>
                    <a:pt x="1275" y="28"/>
                  </a:moveTo>
                  <a:lnTo>
                    <a:pt x="1190" y="28"/>
                  </a:lnTo>
                  <a:lnTo>
                    <a:pt x="964" y="255"/>
                  </a:lnTo>
                  <a:lnTo>
                    <a:pt x="822" y="85"/>
                  </a:lnTo>
                  <a:lnTo>
                    <a:pt x="794" y="0"/>
                  </a:lnTo>
                  <a:lnTo>
                    <a:pt x="680" y="56"/>
                  </a:lnTo>
                  <a:lnTo>
                    <a:pt x="652" y="0"/>
                  </a:lnTo>
                  <a:lnTo>
                    <a:pt x="453" y="56"/>
                  </a:lnTo>
                  <a:lnTo>
                    <a:pt x="510" y="142"/>
                  </a:lnTo>
                  <a:lnTo>
                    <a:pt x="397" y="198"/>
                  </a:lnTo>
                  <a:lnTo>
                    <a:pt x="255" y="198"/>
                  </a:lnTo>
                  <a:lnTo>
                    <a:pt x="255" y="312"/>
                  </a:lnTo>
                  <a:lnTo>
                    <a:pt x="255" y="340"/>
                  </a:lnTo>
                  <a:lnTo>
                    <a:pt x="198" y="453"/>
                  </a:lnTo>
                  <a:lnTo>
                    <a:pt x="56" y="482"/>
                  </a:lnTo>
                  <a:lnTo>
                    <a:pt x="0" y="482"/>
                  </a:lnTo>
                  <a:lnTo>
                    <a:pt x="113" y="623"/>
                  </a:lnTo>
                  <a:lnTo>
                    <a:pt x="113" y="709"/>
                  </a:lnTo>
                  <a:lnTo>
                    <a:pt x="227" y="794"/>
                  </a:lnTo>
                  <a:lnTo>
                    <a:pt x="368" y="737"/>
                  </a:lnTo>
                  <a:lnTo>
                    <a:pt x="368" y="709"/>
                  </a:lnTo>
                  <a:lnTo>
                    <a:pt x="453" y="680"/>
                  </a:lnTo>
                  <a:lnTo>
                    <a:pt x="822" y="822"/>
                  </a:lnTo>
                  <a:lnTo>
                    <a:pt x="1162" y="737"/>
                  </a:lnTo>
                  <a:lnTo>
                    <a:pt x="1049" y="595"/>
                  </a:lnTo>
                  <a:lnTo>
                    <a:pt x="1049" y="453"/>
                  </a:lnTo>
                  <a:lnTo>
                    <a:pt x="1134" y="397"/>
                  </a:lnTo>
                  <a:lnTo>
                    <a:pt x="1134" y="482"/>
                  </a:lnTo>
                  <a:lnTo>
                    <a:pt x="1304" y="340"/>
                  </a:lnTo>
                  <a:lnTo>
                    <a:pt x="1389" y="56"/>
                  </a:lnTo>
                  <a:lnTo>
                    <a:pt x="1332" y="28"/>
                  </a:lnTo>
                  <a:lnTo>
                    <a:pt x="127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268"/>
            <p:cNvSpPr>
              <a:spLocks/>
            </p:cNvSpPr>
            <p:nvPr/>
          </p:nvSpPr>
          <p:spPr bwMode="auto">
            <a:xfrm>
              <a:off x="2117" y="3408"/>
              <a:ext cx="283" cy="312"/>
            </a:xfrm>
            <a:custGeom>
              <a:avLst/>
              <a:gdLst>
                <a:gd name="T0" fmla="*/ 255 w 283"/>
                <a:gd name="T1" fmla="*/ 0 h 312"/>
                <a:gd name="T2" fmla="*/ 283 w 283"/>
                <a:gd name="T3" fmla="*/ 29 h 312"/>
                <a:gd name="T4" fmla="*/ 227 w 283"/>
                <a:gd name="T5" fmla="*/ 57 h 312"/>
                <a:gd name="T6" fmla="*/ 283 w 283"/>
                <a:gd name="T7" fmla="*/ 199 h 312"/>
                <a:gd name="T8" fmla="*/ 227 w 283"/>
                <a:gd name="T9" fmla="*/ 255 h 312"/>
                <a:gd name="T10" fmla="*/ 198 w 283"/>
                <a:gd name="T11" fmla="*/ 227 h 312"/>
                <a:gd name="T12" fmla="*/ 170 w 283"/>
                <a:gd name="T13" fmla="*/ 312 h 312"/>
                <a:gd name="T14" fmla="*/ 85 w 283"/>
                <a:gd name="T15" fmla="*/ 312 h 312"/>
                <a:gd name="T16" fmla="*/ 85 w 283"/>
                <a:gd name="T17" fmla="*/ 227 h 312"/>
                <a:gd name="T18" fmla="*/ 0 w 283"/>
                <a:gd name="T19" fmla="*/ 227 h 312"/>
                <a:gd name="T20" fmla="*/ 0 w 283"/>
                <a:gd name="T21" fmla="*/ 114 h 312"/>
                <a:gd name="T22" fmla="*/ 142 w 283"/>
                <a:gd name="T23" fmla="*/ 170 h 312"/>
                <a:gd name="T24" fmla="*/ 170 w 283"/>
                <a:gd name="T25" fmla="*/ 142 h 312"/>
                <a:gd name="T26" fmla="*/ 113 w 283"/>
                <a:gd name="T27" fmla="*/ 85 h 312"/>
                <a:gd name="T28" fmla="*/ 170 w 283"/>
                <a:gd name="T29" fmla="*/ 29 h 312"/>
                <a:gd name="T30" fmla="*/ 255 w 283"/>
                <a:gd name="T3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12">
                  <a:moveTo>
                    <a:pt x="255" y="0"/>
                  </a:moveTo>
                  <a:lnTo>
                    <a:pt x="283" y="29"/>
                  </a:lnTo>
                  <a:lnTo>
                    <a:pt x="227" y="57"/>
                  </a:lnTo>
                  <a:lnTo>
                    <a:pt x="283" y="199"/>
                  </a:lnTo>
                  <a:lnTo>
                    <a:pt x="227" y="255"/>
                  </a:lnTo>
                  <a:lnTo>
                    <a:pt x="198" y="22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42" y="170"/>
                  </a:lnTo>
                  <a:lnTo>
                    <a:pt x="170" y="142"/>
                  </a:lnTo>
                  <a:lnTo>
                    <a:pt x="113" y="85"/>
                  </a:lnTo>
                  <a:lnTo>
                    <a:pt x="170" y="29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269"/>
            <p:cNvSpPr>
              <a:spLocks/>
            </p:cNvSpPr>
            <p:nvPr/>
          </p:nvSpPr>
          <p:spPr bwMode="auto">
            <a:xfrm>
              <a:off x="1862" y="2189"/>
              <a:ext cx="623" cy="1389"/>
            </a:xfrm>
            <a:custGeom>
              <a:avLst/>
              <a:gdLst>
                <a:gd name="T0" fmla="*/ 113 w 623"/>
                <a:gd name="T1" fmla="*/ 1021 h 1389"/>
                <a:gd name="T2" fmla="*/ 0 w 623"/>
                <a:gd name="T3" fmla="*/ 879 h 1389"/>
                <a:gd name="T4" fmla="*/ 0 w 623"/>
                <a:gd name="T5" fmla="*/ 737 h 1389"/>
                <a:gd name="T6" fmla="*/ 85 w 623"/>
                <a:gd name="T7" fmla="*/ 681 h 1389"/>
                <a:gd name="T8" fmla="*/ 85 w 623"/>
                <a:gd name="T9" fmla="*/ 766 h 1389"/>
                <a:gd name="T10" fmla="*/ 255 w 623"/>
                <a:gd name="T11" fmla="*/ 624 h 1389"/>
                <a:gd name="T12" fmla="*/ 340 w 623"/>
                <a:gd name="T13" fmla="*/ 340 h 1389"/>
                <a:gd name="T14" fmla="*/ 283 w 623"/>
                <a:gd name="T15" fmla="*/ 312 h 1389"/>
                <a:gd name="T16" fmla="*/ 226 w 623"/>
                <a:gd name="T17" fmla="*/ 312 h 1389"/>
                <a:gd name="T18" fmla="*/ 283 w 623"/>
                <a:gd name="T19" fmla="*/ 85 h 1389"/>
                <a:gd name="T20" fmla="*/ 368 w 623"/>
                <a:gd name="T21" fmla="*/ 0 h 1389"/>
                <a:gd name="T22" fmla="*/ 510 w 623"/>
                <a:gd name="T23" fmla="*/ 85 h 1389"/>
                <a:gd name="T24" fmla="*/ 510 w 623"/>
                <a:gd name="T25" fmla="*/ 170 h 1389"/>
                <a:gd name="T26" fmla="*/ 453 w 623"/>
                <a:gd name="T27" fmla="*/ 227 h 1389"/>
                <a:gd name="T28" fmla="*/ 482 w 623"/>
                <a:gd name="T29" fmla="*/ 369 h 1389"/>
                <a:gd name="T30" fmla="*/ 567 w 623"/>
                <a:gd name="T31" fmla="*/ 397 h 1389"/>
                <a:gd name="T32" fmla="*/ 538 w 623"/>
                <a:gd name="T33" fmla="*/ 454 h 1389"/>
                <a:gd name="T34" fmla="*/ 623 w 623"/>
                <a:gd name="T35" fmla="*/ 539 h 1389"/>
                <a:gd name="T36" fmla="*/ 510 w 623"/>
                <a:gd name="T37" fmla="*/ 709 h 1389"/>
                <a:gd name="T38" fmla="*/ 340 w 623"/>
                <a:gd name="T39" fmla="*/ 794 h 1389"/>
                <a:gd name="T40" fmla="*/ 453 w 623"/>
                <a:gd name="T41" fmla="*/ 1049 h 1389"/>
                <a:gd name="T42" fmla="*/ 397 w 623"/>
                <a:gd name="T43" fmla="*/ 1106 h 1389"/>
                <a:gd name="T44" fmla="*/ 397 w 623"/>
                <a:gd name="T45" fmla="*/ 1191 h 1389"/>
                <a:gd name="T46" fmla="*/ 425 w 623"/>
                <a:gd name="T47" fmla="*/ 1248 h 1389"/>
                <a:gd name="T48" fmla="*/ 368 w 623"/>
                <a:gd name="T49" fmla="*/ 1304 h 1389"/>
                <a:gd name="T50" fmla="*/ 425 w 623"/>
                <a:gd name="T51" fmla="*/ 1361 h 1389"/>
                <a:gd name="T52" fmla="*/ 397 w 623"/>
                <a:gd name="T53" fmla="*/ 1389 h 1389"/>
                <a:gd name="T54" fmla="*/ 255 w 623"/>
                <a:gd name="T55" fmla="*/ 1333 h 1389"/>
                <a:gd name="T56" fmla="*/ 198 w 623"/>
                <a:gd name="T57" fmla="*/ 1191 h 1389"/>
                <a:gd name="T58" fmla="*/ 198 w 623"/>
                <a:gd name="T59" fmla="*/ 1049 h 1389"/>
                <a:gd name="T60" fmla="*/ 113 w 623"/>
                <a:gd name="T61" fmla="*/ 102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1389">
                  <a:moveTo>
                    <a:pt x="113" y="1021"/>
                  </a:moveTo>
                  <a:lnTo>
                    <a:pt x="0" y="879"/>
                  </a:lnTo>
                  <a:lnTo>
                    <a:pt x="0" y="737"/>
                  </a:lnTo>
                  <a:lnTo>
                    <a:pt x="85" y="681"/>
                  </a:lnTo>
                  <a:lnTo>
                    <a:pt x="85" y="766"/>
                  </a:lnTo>
                  <a:lnTo>
                    <a:pt x="255" y="624"/>
                  </a:lnTo>
                  <a:lnTo>
                    <a:pt x="340" y="340"/>
                  </a:lnTo>
                  <a:lnTo>
                    <a:pt x="283" y="312"/>
                  </a:lnTo>
                  <a:lnTo>
                    <a:pt x="226" y="312"/>
                  </a:lnTo>
                  <a:lnTo>
                    <a:pt x="283" y="85"/>
                  </a:lnTo>
                  <a:lnTo>
                    <a:pt x="368" y="0"/>
                  </a:lnTo>
                  <a:lnTo>
                    <a:pt x="510" y="85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82" y="369"/>
                  </a:lnTo>
                  <a:lnTo>
                    <a:pt x="567" y="397"/>
                  </a:lnTo>
                  <a:lnTo>
                    <a:pt x="538" y="454"/>
                  </a:lnTo>
                  <a:lnTo>
                    <a:pt x="623" y="539"/>
                  </a:lnTo>
                  <a:lnTo>
                    <a:pt x="510" y="709"/>
                  </a:lnTo>
                  <a:lnTo>
                    <a:pt x="340" y="794"/>
                  </a:lnTo>
                  <a:lnTo>
                    <a:pt x="453" y="1049"/>
                  </a:lnTo>
                  <a:lnTo>
                    <a:pt x="397" y="1106"/>
                  </a:lnTo>
                  <a:lnTo>
                    <a:pt x="397" y="1191"/>
                  </a:lnTo>
                  <a:lnTo>
                    <a:pt x="425" y="1248"/>
                  </a:lnTo>
                  <a:lnTo>
                    <a:pt x="368" y="1304"/>
                  </a:lnTo>
                  <a:lnTo>
                    <a:pt x="425" y="1361"/>
                  </a:lnTo>
                  <a:lnTo>
                    <a:pt x="397" y="1389"/>
                  </a:lnTo>
                  <a:lnTo>
                    <a:pt x="255" y="1333"/>
                  </a:lnTo>
                  <a:lnTo>
                    <a:pt x="198" y="1191"/>
                  </a:lnTo>
                  <a:lnTo>
                    <a:pt x="198" y="1049"/>
                  </a:lnTo>
                  <a:lnTo>
                    <a:pt x="113" y="10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270"/>
            <p:cNvSpPr>
              <a:spLocks/>
            </p:cNvSpPr>
            <p:nvPr/>
          </p:nvSpPr>
          <p:spPr bwMode="auto">
            <a:xfrm>
              <a:off x="2003" y="3607"/>
              <a:ext cx="596" cy="595"/>
            </a:xfrm>
            <a:custGeom>
              <a:avLst/>
              <a:gdLst>
                <a:gd name="T0" fmla="*/ 114 w 596"/>
                <a:gd name="T1" fmla="*/ 28 h 595"/>
                <a:gd name="T2" fmla="*/ 199 w 596"/>
                <a:gd name="T3" fmla="*/ 28 h 595"/>
                <a:gd name="T4" fmla="*/ 199 w 596"/>
                <a:gd name="T5" fmla="*/ 113 h 595"/>
                <a:gd name="T6" fmla="*/ 284 w 596"/>
                <a:gd name="T7" fmla="*/ 113 h 595"/>
                <a:gd name="T8" fmla="*/ 312 w 596"/>
                <a:gd name="T9" fmla="*/ 28 h 595"/>
                <a:gd name="T10" fmla="*/ 341 w 596"/>
                <a:gd name="T11" fmla="*/ 56 h 595"/>
                <a:gd name="T12" fmla="*/ 397 w 596"/>
                <a:gd name="T13" fmla="*/ 0 h 595"/>
                <a:gd name="T14" fmla="*/ 397 w 596"/>
                <a:gd name="T15" fmla="*/ 85 h 595"/>
                <a:gd name="T16" fmla="*/ 426 w 596"/>
                <a:gd name="T17" fmla="*/ 113 h 595"/>
                <a:gd name="T18" fmla="*/ 482 w 596"/>
                <a:gd name="T19" fmla="*/ 312 h 595"/>
                <a:gd name="T20" fmla="*/ 539 w 596"/>
                <a:gd name="T21" fmla="*/ 368 h 595"/>
                <a:gd name="T22" fmla="*/ 539 w 596"/>
                <a:gd name="T23" fmla="*/ 453 h 595"/>
                <a:gd name="T24" fmla="*/ 596 w 596"/>
                <a:gd name="T25" fmla="*/ 538 h 595"/>
                <a:gd name="T26" fmla="*/ 511 w 596"/>
                <a:gd name="T27" fmla="*/ 538 h 595"/>
                <a:gd name="T28" fmla="*/ 511 w 596"/>
                <a:gd name="T29" fmla="*/ 595 h 595"/>
                <a:gd name="T30" fmla="*/ 397 w 596"/>
                <a:gd name="T31" fmla="*/ 595 h 595"/>
                <a:gd name="T32" fmla="*/ 284 w 596"/>
                <a:gd name="T33" fmla="*/ 510 h 595"/>
                <a:gd name="T34" fmla="*/ 312 w 596"/>
                <a:gd name="T35" fmla="*/ 482 h 595"/>
                <a:gd name="T36" fmla="*/ 284 w 596"/>
                <a:gd name="T37" fmla="*/ 425 h 595"/>
                <a:gd name="T38" fmla="*/ 341 w 596"/>
                <a:gd name="T39" fmla="*/ 368 h 595"/>
                <a:gd name="T40" fmla="*/ 284 w 596"/>
                <a:gd name="T41" fmla="*/ 312 h 595"/>
                <a:gd name="T42" fmla="*/ 142 w 596"/>
                <a:gd name="T43" fmla="*/ 368 h 595"/>
                <a:gd name="T44" fmla="*/ 85 w 596"/>
                <a:gd name="T45" fmla="*/ 368 h 595"/>
                <a:gd name="T46" fmla="*/ 0 w 596"/>
                <a:gd name="T47" fmla="*/ 397 h 595"/>
                <a:gd name="T48" fmla="*/ 57 w 596"/>
                <a:gd name="T49" fmla="*/ 312 h 595"/>
                <a:gd name="T50" fmla="*/ 114 w 596"/>
                <a:gd name="T51" fmla="*/ 227 h 595"/>
                <a:gd name="T52" fmla="*/ 85 w 596"/>
                <a:gd name="T53" fmla="*/ 85 h 595"/>
                <a:gd name="T54" fmla="*/ 114 w 596"/>
                <a:gd name="T5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6" h="595">
                  <a:moveTo>
                    <a:pt x="114" y="28"/>
                  </a:moveTo>
                  <a:lnTo>
                    <a:pt x="199" y="28"/>
                  </a:lnTo>
                  <a:lnTo>
                    <a:pt x="199" y="113"/>
                  </a:lnTo>
                  <a:lnTo>
                    <a:pt x="284" y="113"/>
                  </a:lnTo>
                  <a:lnTo>
                    <a:pt x="312" y="28"/>
                  </a:lnTo>
                  <a:lnTo>
                    <a:pt x="341" y="56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26" y="113"/>
                  </a:lnTo>
                  <a:lnTo>
                    <a:pt x="482" y="312"/>
                  </a:lnTo>
                  <a:lnTo>
                    <a:pt x="539" y="368"/>
                  </a:lnTo>
                  <a:lnTo>
                    <a:pt x="539" y="453"/>
                  </a:lnTo>
                  <a:lnTo>
                    <a:pt x="596" y="538"/>
                  </a:lnTo>
                  <a:lnTo>
                    <a:pt x="511" y="538"/>
                  </a:lnTo>
                  <a:lnTo>
                    <a:pt x="511" y="595"/>
                  </a:lnTo>
                  <a:lnTo>
                    <a:pt x="397" y="595"/>
                  </a:lnTo>
                  <a:lnTo>
                    <a:pt x="284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1" y="368"/>
                  </a:lnTo>
                  <a:lnTo>
                    <a:pt x="284" y="312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0" y="397"/>
                  </a:lnTo>
                  <a:lnTo>
                    <a:pt x="57" y="312"/>
                  </a:lnTo>
                  <a:lnTo>
                    <a:pt x="114" y="227"/>
                  </a:lnTo>
                  <a:lnTo>
                    <a:pt x="85" y="85"/>
                  </a:lnTo>
                  <a:lnTo>
                    <a:pt x="114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271"/>
            <p:cNvSpPr>
              <a:spLocks/>
            </p:cNvSpPr>
            <p:nvPr/>
          </p:nvSpPr>
          <p:spPr bwMode="auto">
            <a:xfrm>
              <a:off x="1720" y="3919"/>
              <a:ext cx="935" cy="850"/>
            </a:xfrm>
            <a:custGeom>
              <a:avLst/>
              <a:gdLst>
                <a:gd name="T0" fmla="*/ 283 w 935"/>
                <a:gd name="T1" fmla="*/ 85 h 850"/>
                <a:gd name="T2" fmla="*/ 368 w 935"/>
                <a:gd name="T3" fmla="*/ 56 h 850"/>
                <a:gd name="T4" fmla="*/ 425 w 935"/>
                <a:gd name="T5" fmla="*/ 56 h 850"/>
                <a:gd name="T6" fmla="*/ 567 w 935"/>
                <a:gd name="T7" fmla="*/ 0 h 850"/>
                <a:gd name="T8" fmla="*/ 624 w 935"/>
                <a:gd name="T9" fmla="*/ 56 h 850"/>
                <a:gd name="T10" fmla="*/ 567 w 935"/>
                <a:gd name="T11" fmla="*/ 113 h 850"/>
                <a:gd name="T12" fmla="*/ 595 w 935"/>
                <a:gd name="T13" fmla="*/ 170 h 850"/>
                <a:gd name="T14" fmla="*/ 567 w 935"/>
                <a:gd name="T15" fmla="*/ 198 h 850"/>
                <a:gd name="T16" fmla="*/ 680 w 935"/>
                <a:gd name="T17" fmla="*/ 283 h 850"/>
                <a:gd name="T18" fmla="*/ 794 w 935"/>
                <a:gd name="T19" fmla="*/ 283 h 850"/>
                <a:gd name="T20" fmla="*/ 794 w 935"/>
                <a:gd name="T21" fmla="*/ 226 h 850"/>
                <a:gd name="T22" fmla="*/ 907 w 935"/>
                <a:gd name="T23" fmla="*/ 226 h 850"/>
                <a:gd name="T24" fmla="*/ 935 w 935"/>
                <a:gd name="T25" fmla="*/ 226 h 850"/>
                <a:gd name="T26" fmla="*/ 935 w 935"/>
                <a:gd name="T27" fmla="*/ 311 h 850"/>
                <a:gd name="T28" fmla="*/ 879 w 935"/>
                <a:gd name="T29" fmla="*/ 340 h 850"/>
                <a:gd name="T30" fmla="*/ 879 w 935"/>
                <a:gd name="T31" fmla="*/ 396 h 850"/>
                <a:gd name="T32" fmla="*/ 935 w 935"/>
                <a:gd name="T33" fmla="*/ 453 h 850"/>
                <a:gd name="T34" fmla="*/ 907 w 935"/>
                <a:gd name="T35" fmla="*/ 482 h 850"/>
                <a:gd name="T36" fmla="*/ 680 w 935"/>
                <a:gd name="T37" fmla="*/ 510 h 850"/>
                <a:gd name="T38" fmla="*/ 567 w 935"/>
                <a:gd name="T39" fmla="*/ 482 h 850"/>
                <a:gd name="T40" fmla="*/ 482 w 935"/>
                <a:gd name="T41" fmla="*/ 567 h 850"/>
                <a:gd name="T42" fmla="*/ 340 w 935"/>
                <a:gd name="T43" fmla="*/ 567 h 850"/>
                <a:gd name="T44" fmla="*/ 312 w 935"/>
                <a:gd name="T45" fmla="*/ 680 h 850"/>
                <a:gd name="T46" fmla="*/ 0 w 935"/>
                <a:gd name="T47" fmla="*/ 850 h 850"/>
                <a:gd name="T48" fmla="*/ 0 w 935"/>
                <a:gd name="T49" fmla="*/ 765 h 850"/>
                <a:gd name="T50" fmla="*/ 85 w 935"/>
                <a:gd name="T51" fmla="*/ 708 h 850"/>
                <a:gd name="T52" fmla="*/ 28 w 935"/>
                <a:gd name="T53" fmla="*/ 680 h 850"/>
                <a:gd name="T54" fmla="*/ 0 w 935"/>
                <a:gd name="T55" fmla="*/ 595 h 850"/>
                <a:gd name="T56" fmla="*/ 85 w 935"/>
                <a:gd name="T57" fmla="*/ 623 h 850"/>
                <a:gd name="T58" fmla="*/ 142 w 935"/>
                <a:gd name="T59" fmla="*/ 538 h 850"/>
                <a:gd name="T60" fmla="*/ 142 w 935"/>
                <a:gd name="T61" fmla="*/ 482 h 850"/>
                <a:gd name="T62" fmla="*/ 57 w 935"/>
                <a:gd name="T63" fmla="*/ 453 h 850"/>
                <a:gd name="T64" fmla="*/ 57 w 935"/>
                <a:gd name="T65" fmla="*/ 340 h 850"/>
                <a:gd name="T66" fmla="*/ 113 w 935"/>
                <a:gd name="T67" fmla="*/ 368 h 850"/>
                <a:gd name="T68" fmla="*/ 113 w 935"/>
                <a:gd name="T69" fmla="*/ 283 h 850"/>
                <a:gd name="T70" fmla="*/ 198 w 935"/>
                <a:gd name="T71" fmla="*/ 198 h 850"/>
                <a:gd name="T72" fmla="*/ 198 w 935"/>
                <a:gd name="T73" fmla="*/ 141 h 850"/>
                <a:gd name="T74" fmla="*/ 283 w 935"/>
                <a:gd name="T75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5" h="850">
                  <a:moveTo>
                    <a:pt x="283" y="85"/>
                  </a:moveTo>
                  <a:lnTo>
                    <a:pt x="368" y="56"/>
                  </a:lnTo>
                  <a:lnTo>
                    <a:pt x="425" y="56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567" y="113"/>
                  </a:lnTo>
                  <a:lnTo>
                    <a:pt x="595" y="170"/>
                  </a:lnTo>
                  <a:lnTo>
                    <a:pt x="567" y="198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907" y="226"/>
                  </a:lnTo>
                  <a:lnTo>
                    <a:pt x="935" y="226"/>
                  </a:lnTo>
                  <a:lnTo>
                    <a:pt x="935" y="311"/>
                  </a:lnTo>
                  <a:lnTo>
                    <a:pt x="879" y="340"/>
                  </a:lnTo>
                  <a:lnTo>
                    <a:pt x="879" y="396"/>
                  </a:lnTo>
                  <a:lnTo>
                    <a:pt x="935" y="453"/>
                  </a:lnTo>
                  <a:lnTo>
                    <a:pt x="907" y="482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482" y="567"/>
                  </a:lnTo>
                  <a:lnTo>
                    <a:pt x="340" y="567"/>
                  </a:lnTo>
                  <a:lnTo>
                    <a:pt x="312" y="680"/>
                  </a:lnTo>
                  <a:lnTo>
                    <a:pt x="0" y="850"/>
                  </a:lnTo>
                  <a:lnTo>
                    <a:pt x="0" y="765"/>
                  </a:lnTo>
                  <a:lnTo>
                    <a:pt x="85" y="708"/>
                  </a:lnTo>
                  <a:lnTo>
                    <a:pt x="28" y="68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142" y="538"/>
                  </a:lnTo>
                  <a:lnTo>
                    <a:pt x="142" y="482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272"/>
            <p:cNvSpPr>
              <a:spLocks/>
            </p:cNvSpPr>
            <p:nvPr/>
          </p:nvSpPr>
          <p:spPr bwMode="auto">
            <a:xfrm>
              <a:off x="954" y="3805"/>
              <a:ext cx="964" cy="907"/>
            </a:xfrm>
            <a:custGeom>
              <a:avLst/>
              <a:gdLst>
                <a:gd name="T0" fmla="*/ 964 w 964"/>
                <a:gd name="T1" fmla="*/ 255 h 907"/>
                <a:gd name="T2" fmla="*/ 964 w 964"/>
                <a:gd name="T3" fmla="*/ 312 h 907"/>
                <a:gd name="T4" fmla="*/ 879 w 964"/>
                <a:gd name="T5" fmla="*/ 397 h 907"/>
                <a:gd name="T6" fmla="*/ 879 w 964"/>
                <a:gd name="T7" fmla="*/ 482 h 907"/>
                <a:gd name="T8" fmla="*/ 823 w 964"/>
                <a:gd name="T9" fmla="*/ 454 h 907"/>
                <a:gd name="T10" fmla="*/ 823 w 964"/>
                <a:gd name="T11" fmla="*/ 567 h 907"/>
                <a:gd name="T12" fmla="*/ 908 w 964"/>
                <a:gd name="T13" fmla="*/ 596 h 907"/>
                <a:gd name="T14" fmla="*/ 908 w 964"/>
                <a:gd name="T15" fmla="*/ 652 h 907"/>
                <a:gd name="T16" fmla="*/ 851 w 964"/>
                <a:gd name="T17" fmla="*/ 737 h 907"/>
                <a:gd name="T18" fmla="*/ 766 w 964"/>
                <a:gd name="T19" fmla="*/ 709 h 907"/>
                <a:gd name="T20" fmla="*/ 709 w 964"/>
                <a:gd name="T21" fmla="*/ 822 h 907"/>
                <a:gd name="T22" fmla="*/ 653 w 964"/>
                <a:gd name="T23" fmla="*/ 737 h 907"/>
                <a:gd name="T24" fmla="*/ 596 w 964"/>
                <a:gd name="T25" fmla="*/ 766 h 907"/>
                <a:gd name="T26" fmla="*/ 539 w 964"/>
                <a:gd name="T27" fmla="*/ 822 h 907"/>
                <a:gd name="T28" fmla="*/ 482 w 964"/>
                <a:gd name="T29" fmla="*/ 822 h 907"/>
                <a:gd name="T30" fmla="*/ 454 w 964"/>
                <a:gd name="T31" fmla="*/ 879 h 907"/>
                <a:gd name="T32" fmla="*/ 397 w 964"/>
                <a:gd name="T33" fmla="*/ 907 h 907"/>
                <a:gd name="T34" fmla="*/ 341 w 964"/>
                <a:gd name="T35" fmla="*/ 851 h 907"/>
                <a:gd name="T36" fmla="*/ 312 w 964"/>
                <a:gd name="T37" fmla="*/ 737 h 907"/>
                <a:gd name="T38" fmla="*/ 256 w 964"/>
                <a:gd name="T39" fmla="*/ 737 h 907"/>
                <a:gd name="T40" fmla="*/ 199 w 964"/>
                <a:gd name="T41" fmla="*/ 510 h 907"/>
                <a:gd name="T42" fmla="*/ 227 w 964"/>
                <a:gd name="T43" fmla="*/ 369 h 907"/>
                <a:gd name="T44" fmla="*/ 86 w 964"/>
                <a:gd name="T45" fmla="*/ 369 h 907"/>
                <a:gd name="T46" fmla="*/ 0 w 964"/>
                <a:gd name="T47" fmla="*/ 284 h 907"/>
                <a:gd name="T48" fmla="*/ 86 w 964"/>
                <a:gd name="T49" fmla="*/ 114 h 907"/>
                <a:gd name="T50" fmla="*/ 142 w 964"/>
                <a:gd name="T51" fmla="*/ 114 h 907"/>
                <a:gd name="T52" fmla="*/ 171 w 964"/>
                <a:gd name="T53" fmla="*/ 29 h 907"/>
                <a:gd name="T54" fmla="*/ 227 w 964"/>
                <a:gd name="T55" fmla="*/ 29 h 907"/>
                <a:gd name="T56" fmla="*/ 199 w 964"/>
                <a:gd name="T57" fmla="*/ 57 h 907"/>
                <a:gd name="T58" fmla="*/ 284 w 964"/>
                <a:gd name="T59" fmla="*/ 85 h 907"/>
                <a:gd name="T60" fmla="*/ 369 w 964"/>
                <a:gd name="T61" fmla="*/ 0 h 907"/>
                <a:gd name="T62" fmla="*/ 454 w 964"/>
                <a:gd name="T63" fmla="*/ 57 h 907"/>
                <a:gd name="T64" fmla="*/ 567 w 964"/>
                <a:gd name="T65" fmla="*/ 29 h 907"/>
                <a:gd name="T66" fmla="*/ 653 w 964"/>
                <a:gd name="T67" fmla="*/ 142 h 907"/>
                <a:gd name="T68" fmla="*/ 709 w 964"/>
                <a:gd name="T69" fmla="*/ 142 h 907"/>
                <a:gd name="T70" fmla="*/ 823 w 964"/>
                <a:gd name="T71" fmla="*/ 142 h 907"/>
                <a:gd name="T72" fmla="*/ 936 w 964"/>
                <a:gd name="T73" fmla="*/ 199 h 907"/>
                <a:gd name="T74" fmla="*/ 964 w 964"/>
                <a:gd name="T75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907">
                  <a:moveTo>
                    <a:pt x="964" y="255"/>
                  </a:moveTo>
                  <a:lnTo>
                    <a:pt x="964" y="312"/>
                  </a:lnTo>
                  <a:lnTo>
                    <a:pt x="879" y="397"/>
                  </a:lnTo>
                  <a:lnTo>
                    <a:pt x="879" y="482"/>
                  </a:lnTo>
                  <a:lnTo>
                    <a:pt x="823" y="454"/>
                  </a:lnTo>
                  <a:lnTo>
                    <a:pt x="823" y="567"/>
                  </a:lnTo>
                  <a:lnTo>
                    <a:pt x="908" y="596"/>
                  </a:lnTo>
                  <a:lnTo>
                    <a:pt x="908" y="652"/>
                  </a:lnTo>
                  <a:lnTo>
                    <a:pt x="851" y="737"/>
                  </a:lnTo>
                  <a:lnTo>
                    <a:pt x="766" y="709"/>
                  </a:lnTo>
                  <a:lnTo>
                    <a:pt x="709" y="822"/>
                  </a:lnTo>
                  <a:lnTo>
                    <a:pt x="653" y="737"/>
                  </a:lnTo>
                  <a:lnTo>
                    <a:pt x="596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54" y="879"/>
                  </a:lnTo>
                  <a:lnTo>
                    <a:pt x="397" y="907"/>
                  </a:lnTo>
                  <a:lnTo>
                    <a:pt x="341" y="851"/>
                  </a:lnTo>
                  <a:lnTo>
                    <a:pt x="312" y="737"/>
                  </a:lnTo>
                  <a:lnTo>
                    <a:pt x="256" y="737"/>
                  </a:lnTo>
                  <a:lnTo>
                    <a:pt x="199" y="510"/>
                  </a:lnTo>
                  <a:lnTo>
                    <a:pt x="227" y="369"/>
                  </a:lnTo>
                  <a:lnTo>
                    <a:pt x="86" y="369"/>
                  </a:lnTo>
                  <a:lnTo>
                    <a:pt x="0" y="284"/>
                  </a:lnTo>
                  <a:lnTo>
                    <a:pt x="86" y="114"/>
                  </a:lnTo>
                  <a:lnTo>
                    <a:pt x="142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54" y="57"/>
                  </a:lnTo>
                  <a:lnTo>
                    <a:pt x="567" y="29"/>
                  </a:lnTo>
                  <a:lnTo>
                    <a:pt x="653" y="142"/>
                  </a:lnTo>
                  <a:lnTo>
                    <a:pt x="709" y="142"/>
                  </a:lnTo>
                  <a:lnTo>
                    <a:pt x="823" y="142"/>
                  </a:lnTo>
                  <a:lnTo>
                    <a:pt x="936" y="199"/>
                  </a:lnTo>
                  <a:lnTo>
                    <a:pt x="964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273"/>
            <p:cNvSpPr>
              <a:spLocks/>
            </p:cNvSpPr>
            <p:nvPr/>
          </p:nvSpPr>
          <p:spPr bwMode="auto">
            <a:xfrm>
              <a:off x="76" y="2643"/>
              <a:ext cx="2041" cy="1417"/>
            </a:xfrm>
            <a:custGeom>
              <a:avLst/>
              <a:gdLst>
                <a:gd name="T0" fmla="*/ 311 w 2041"/>
                <a:gd name="T1" fmla="*/ 0 h 1417"/>
                <a:gd name="T2" fmla="*/ 368 w 2041"/>
                <a:gd name="T3" fmla="*/ 113 h 1417"/>
                <a:gd name="T4" fmla="*/ 538 w 2041"/>
                <a:gd name="T5" fmla="*/ 170 h 1417"/>
                <a:gd name="T6" fmla="*/ 538 w 2041"/>
                <a:gd name="T7" fmla="*/ 227 h 1417"/>
                <a:gd name="T8" fmla="*/ 652 w 2041"/>
                <a:gd name="T9" fmla="*/ 312 h 1417"/>
                <a:gd name="T10" fmla="*/ 737 w 2041"/>
                <a:gd name="T11" fmla="*/ 312 h 1417"/>
                <a:gd name="T12" fmla="*/ 850 w 2041"/>
                <a:gd name="T13" fmla="*/ 453 h 1417"/>
                <a:gd name="T14" fmla="*/ 850 w 2041"/>
                <a:gd name="T15" fmla="*/ 539 h 1417"/>
                <a:gd name="T16" fmla="*/ 964 w 2041"/>
                <a:gd name="T17" fmla="*/ 624 h 1417"/>
                <a:gd name="T18" fmla="*/ 1105 w 2041"/>
                <a:gd name="T19" fmla="*/ 567 h 1417"/>
                <a:gd name="T20" fmla="*/ 1105 w 2041"/>
                <a:gd name="T21" fmla="*/ 539 h 1417"/>
                <a:gd name="T22" fmla="*/ 1190 w 2041"/>
                <a:gd name="T23" fmla="*/ 510 h 1417"/>
                <a:gd name="T24" fmla="*/ 1559 w 2041"/>
                <a:gd name="T25" fmla="*/ 652 h 1417"/>
                <a:gd name="T26" fmla="*/ 1899 w 2041"/>
                <a:gd name="T27" fmla="*/ 567 h 1417"/>
                <a:gd name="T28" fmla="*/ 1984 w 2041"/>
                <a:gd name="T29" fmla="*/ 595 h 1417"/>
                <a:gd name="T30" fmla="*/ 1984 w 2041"/>
                <a:gd name="T31" fmla="*/ 737 h 1417"/>
                <a:gd name="T32" fmla="*/ 2041 w 2041"/>
                <a:gd name="T33" fmla="*/ 879 h 1417"/>
                <a:gd name="T34" fmla="*/ 2041 w 2041"/>
                <a:gd name="T35" fmla="*/ 992 h 1417"/>
                <a:gd name="T36" fmla="*/ 2012 w 2041"/>
                <a:gd name="T37" fmla="*/ 1049 h 1417"/>
                <a:gd name="T38" fmla="*/ 2041 w 2041"/>
                <a:gd name="T39" fmla="*/ 1191 h 1417"/>
                <a:gd name="T40" fmla="*/ 1927 w 2041"/>
                <a:gd name="T41" fmla="*/ 1361 h 1417"/>
                <a:gd name="T42" fmla="*/ 1842 w 2041"/>
                <a:gd name="T43" fmla="*/ 1417 h 1417"/>
                <a:gd name="T44" fmla="*/ 1814 w 2041"/>
                <a:gd name="T45" fmla="*/ 1361 h 1417"/>
                <a:gd name="T46" fmla="*/ 1701 w 2041"/>
                <a:gd name="T47" fmla="*/ 1304 h 1417"/>
                <a:gd name="T48" fmla="*/ 1531 w 2041"/>
                <a:gd name="T49" fmla="*/ 1304 h 1417"/>
                <a:gd name="T50" fmla="*/ 1445 w 2041"/>
                <a:gd name="T51" fmla="*/ 1191 h 1417"/>
                <a:gd name="T52" fmla="*/ 1332 w 2041"/>
                <a:gd name="T53" fmla="*/ 1219 h 1417"/>
                <a:gd name="T54" fmla="*/ 1247 w 2041"/>
                <a:gd name="T55" fmla="*/ 1162 h 1417"/>
                <a:gd name="T56" fmla="*/ 1162 w 2041"/>
                <a:gd name="T57" fmla="*/ 1247 h 1417"/>
                <a:gd name="T58" fmla="*/ 1077 w 2041"/>
                <a:gd name="T59" fmla="*/ 1219 h 1417"/>
                <a:gd name="T60" fmla="*/ 1105 w 2041"/>
                <a:gd name="T61" fmla="*/ 1191 h 1417"/>
                <a:gd name="T62" fmla="*/ 964 w 2041"/>
                <a:gd name="T63" fmla="*/ 1191 h 1417"/>
                <a:gd name="T64" fmla="*/ 964 w 2041"/>
                <a:gd name="T65" fmla="*/ 1077 h 1417"/>
                <a:gd name="T66" fmla="*/ 907 w 2041"/>
                <a:gd name="T67" fmla="*/ 1077 h 1417"/>
                <a:gd name="T68" fmla="*/ 822 w 2041"/>
                <a:gd name="T69" fmla="*/ 1134 h 1417"/>
                <a:gd name="T70" fmla="*/ 850 w 2041"/>
                <a:gd name="T71" fmla="*/ 879 h 1417"/>
                <a:gd name="T72" fmla="*/ 822 w 2041"/>
                <a:gd name="T73" fmla="*/ 822 h 1417"/>
                <a:gd name="T74" fmla="*/ 680 w 2041"/>
                <a:gd name="T75" fmla="*/ 794 h 1417"/>
                <a:gd name="T76" fmla="*/ 595 w 2041"/>
                <a:gd name="T77" fmla="*/ 822 h 1417"/>
                <a:gd name="T78" fmla="*/ 368 w 2041"/>
                <a:gd name="T79" fmla="*/ 765 h 1417"/>
                <a:gd name="T80" fmla="*/ 311 w 2041"/>
                <a:gd name="T81" fmla="*/ 822 h 1417"/>
                <a:gd name="T82" fmla="*/ 255 w 2041"/>
                <a:gd name="T83" fmla="*/ 794 h 1417"/>
                <a:gd name="T84" fmla="*/ 85 w 2041"/>
                <a:gd name="T85" fmla="*/ 539 h 1417"/>
                <a:gd name="T86" fmla="*/ 113 w 2041"/>
                <a:gd name="T87" fmla="*/ 397 h 1417"/>
                <a:gd name="T88" fmla="*/ 0 w 2041"/>
                <a:gd name="T89" fmla="*/ 283 h 1417"/>
                <a:gd name="T90" fmla="*/ 311 w 2041"/>
                <a:gd name="T91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1" h="1417">
                  <a:moveTo>
                    <a:pt x="311" y="0"/>
                  </a:moveTo>
                  <a:lnTo>
                    <a:pt x="368" y="113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652" y="312"/>
                  </a:lnTo>
                  <a:lnTo>
                    <a:pt x="737" y="312"/>
                  </a:lnTo>
                  <a:lnTo>
                    <a:pt x="850" y="453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105" y="567"/>
                  </a:lnTo>
                  <a:lnTo>
                    <a:pt x="1105" y="539"/>
                  </a:lnTo>
                  <a:lnTo>
                    <a:pt x="1190" y="510"/>
                  </a:lnTo>
                  <a:lnTo>
                    <a:pt x="1559" y="652"/>
                  </a:lnTo>
                  <a:lnTo>
                    <a:pt x="1899" y="567"/>
                  </a:lnTo>
                  <a:lnTo>
                    <a:pt x="1984" y="595"/>
                  </a:lnTo>
                  <a:lnTo>
                    <a:pt x="1984" y="737"/>
                  </a:lnTo>
                  <a:lnTo>
                    <a:pt x="2041" y="879"/>
                  </a:lnTo>
                  <a:lnTo>
                    <a:pt x="2041" y="992"/>
                  </a:lnTo>
                  <a:lnTo>
                    <a:pt x="2012" y="1049"/>
                  </a:lnTo>
                  <a:lnTo>
                    <a:pt x="2041" y="1191"/>
                  </a:lnTo>
                  <a:lnTo>
                    <a:pt x="1927" y="1361"/>
                  </a:lnTo>
                  <a:lnTo>
                    <a:pt x="1842" y="1417"/>
                  </a:lnTo>
                  <a:lnTo>
                    <a:pt x="1814" y="1361"/>
                  </a:lnTo>
                  <a:lnTo>
                    <a:pt x="1701" y="1304"/>
                  </a:lnTo>
                  <a:lnTo>
                    <a:pt x="1531" y="1304"/>
                  </a:lnTo>
                  <a:lnTo>
                    <a:pt x="1445" y="1191"/>
                  </a:lnTo>
                  <a:lnTo>
                    <a:pt x="1332" y="1219"/>
                  </a:lnTo>
                  <a:lnTo>
                    <a:pt x="1247" y="1162"/>
                  </a:lnTo>
                  <a:lnTo>
                    <a:pt x="1162" y="1247"/>
                  </a:lnTo>
                  <a:lnTo>
                    <a:pt x="1077" y="1219"/>
                  </a:lnTo>
                  <a:lnTo>
                    <a:pt x="1105" y="1191"/>
                  </a:lnTo>
                  <a:lnTo>
                    <a:pt x="964" y="1191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822" y="1134"/>
                  </a:lnTo>
                  <a:lnTo>
                    <a:pt x="850" y="879"/>
                  </a:lnTo>
                  <a:lnTo>
                    <a:pt x="822" y="822"/>
                  </a:lnTo>
                  <a:lnTo>
                    <a:pt x="680" y="794"/>
                  </a:lnTo>
                  <a:lnTo>
                    <a:pt x="595" y="822"/>
                  </a:lnTo>
                  <a:lnTo>
                    <a:pt x="368" y="765"/>
                  </a:lnTo>
                  <a:lnTo>
                    <a:pt x="311" y="822"/>
                  </a:lnTo>
                  <a:lnTo>
                    <a:pt x="255" y="794"/>
                  </a:lnTo>
                  <a:lnTo>
                    <a:pt x="85" y="539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274"/>
            <p:cNvSpPr>
              <a:spLocks/>
            </p:cNvSpPr>
            <p:nvPr/>
          </p:nvSpPr>
          <p:spPr bwMode="auto">
            <a:xfrm>
              <a:off x="2627" y="2955"/>
              <a:ext cx="1247" cy="1474"/>
            </a:xfrm>
            <a:custGeom>
              <a:avLst/>
              <a:gdLst>
                <a:gd name="T0" fmla="*/ 170 w 1247"/>
                <a:gd name="T1" fmla="*/ 0 h 1474"/>
                <a:gd name="T2" fmla="*/ 227 w 1247"/>
                <a:gd name="T3" fmla="*/ 0 h 1474"/>
                <a:gd name="T4" fmla="*/ 255 w 1247"/>
                <a:gd name="T5" fmla="*/ 113 h 1474"/>
                <a:gd name="T6" fmla="*/ 369 w 1247"/>
                <a:gd name="T7" fmla="*/ 170 h 1474"/>
                <a:gd name="T8" fmla="*/ 369 w 1247"/>
                <a:gd name="T9" fmla="*/ 227 h 1474"/>
                <a:gd name="T10" fmla="*/ 482 w 1247"/>
                <a:gd name="T11" fmla="*/ 255 h 1474"/>
                <a:gd name="T12" fmla="*/ 482 w 1247"/>
                <a:gd name="T13" fmla="*/ 340 h 1474"/>
                <a:gd name="T14" fmla="*/ 737 w 1247"/>
                <a:gd name="T15" fmla="*/ 340 h 1474"/>
                <a:gd name="T16" fmla="*/ 766 w 1247"/>
                <a:gd name="T17" fmla="*/ 397 h 1474"/>
                <a:gd name="T18" fmla="*/ 737 w 1247"/>
                <a:gd name="T19" fmla="*/ 453 h 1474"/>
                <a:gd name="T20" fmla="*/ 766 w 1247"/>
                <a:gd name="T21" fmla="*/ 538 h 1474"/>
                <a:gd name="T22" fmla="*/ 879 w 1247"/>
                <a:gd name="T23" fmla="*/ 567 h 1474"/>
                <a:gd name="T24" fmla="*/ 992 w 1247"/>
                <a:gd name="T25" fmla="*/ 652 h 1474"/>
                <a:gd name="T26" fmla="*/ 1049 w 1247"/>
                <a:gd name="T27" fmla="*/ 652 h 1474"/>
                <a:gd name="T28" fmla="*/ 1049 w 1247"/>
                <a:gd name="T29" fmla="*/ 822 h 1474"/>
                <a:gd name="T30" fmla="*/ 1134 w 1247"/>
                <a:gd name="T31" fmla="*/ 907 h 1474"/>
                <a:gd name="T32" fmla="*/ 1106 w 1247"/>
                <a:gd name="T33" fmla="*/ 935 h 1474"/>
                <a:gd name="T34" fmla="*/ 1191 w 1247"/>
                <a:gd name="T35" fmla="*/ 964 h 1474"/>
                <a:gd name="T36" fmla="*/ 1219 w 1247"/>
                <a:gd name="T37" fmla="*/ 992 h 1474"/>
                <a:gd name="T38" fmla="*/ 1191 w 1247"/>
                <a:gd name="T39" fmla="*/ 1020 h 1474"/>
                <a:gd name="T40" fmla="*/ 1247 w 1247"/>
                <a:gd name="T41" fmla="*/ 1049 h 1474"/>
                <a:gd name="T42" fmla="*/ 1219 w 1247"/>
                <a:gd name="T43" fmla="*/ 1105 h 1474"/>
                <a:gd name="T44" fmla="*/ 1191 w 1247"/>
                <a:gd name="T45" fmla="*/ 1162 h 1474"/>
                <a:gd name="T46" fmla="*/ 1077 w 1247"/>
                <a:gd name="T47" fmla="*/ 1105 h 1474"/>
                <a:gd name="T48" fmla="*/ 936 w 1247"/>
                <a:gd name="T49" fmla="*/ 1219 h 1474"/>
                <a:gd name="T50" fmla="*/ 567 w 1247"/>
                <a:gd name="T51" fmla="*/ 1332 h 1474"/>
                <a:gd name="T52" fmla="*/ 510 w 1247"/>
                <a:gd name="T53" fmla="*/ 1446 h 1474"/>
                <a:gd name="T54" fmla="*/ 369 w 1247"/>
                <a:gd name="T55" fmla="*/ 1474 h 1474"/>
                <a:gd name="T56" fmla="*/ 312 w 1247"/>
                <a:gd name="T57" fmla="*/ 1304 h 1474"/>
                <a:gd name="T58" fmla="*/ 170 w 1247"/>
                <a:gd name="T59" fmla="*/ 1219 h 1474"/>
                <a:gd name="T60" fmla="*/ 199 w 1247"/>
                <a:gd name="T61" fmla="*/ 1162 h 1474"/>
                <a:gd name="T62" fmla="*/ 142 w 1247"/>
                <a:gd name="T63" fmla="*/ 1020 h 1474"/>
                <a:gd name="T64" fmla="*/ 0 w 1247"/>
                <a:gd name="T65" fmla="*/ 964 h 1474"/>
                <a:gd name="T66" fmla="*/ 0 w 1247"/>
                <a:gd name="T67" fmla="*/ 850 h 1474"/>
                <a:gd name="T68" fmla="*/ 142 w 1247"/>
                <a:gd name="T69" fmla="*/ 794 h 1474"/>
                <a:gd name="T70" fmla="*/ 28 w 1247"/>
                <a:gd name="T71" fmla="*/ 708 h 1474"/>
                <a:gd name="T72" fmla="*/ 28 w 1247"/>
                <a:gd name="T73" fmla="*/ 567 h 1474"/>
                <a:gd name="T74" fmla="*/ 227 w 1247"/>
                <a:gd name="T75" fmla="*/ 453 h 1474"/>
                <a:gd name="T76" fmla="*/ 114 w 1247"/>
                <a:gd name="T77" fmla="*/ 141 h 1474"/>
                <a:gd name="T78" fmla="*/ 199 w 1247"/>
                <a:gd name="T79" fmla="*/ 141 h 1474"/>
                <a:gd name="T80" fmla="*/ 199 w 1247"/>
                <a:gd name="T81" fmla="*/ 85 h 1474"/>
                <a:gd name="T82" fmla="*/ 170 w 1247"/>
                <a:gd name="T8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47" h="1474">
                  <a:moveTo>
                    <a:pt x="170" y="0"/>
                  </a:moveTo>
                  <a:lnTo>
                    <a:pt x="227" y="0"/>
                  </a:lnTo>
                  <a:lnTo>
                    <a:pt x="255" y="113"/>
                  </a:lnTo>
                  <a:lnTo>
                    <a:pt x="369" y="170"/>
                  </a:lnTo>
                  <a:lnTo>
                    <a:pt x="369" y="227"/>
                  </a:lnTo>
                  <a:lnTo>
                    <a:pt x="482" y="255"/>
                  </a:lnTo>
                  <a:lnTo>
                    <a:pt x="482" y="340"/>
                  </a:lnTo>
                  <a:lnTo>
                    <a:pt x="737" y="340"/>
                  </a:lnTo>
                  <a:lnTo>
                    <a:pt x="766" y="397"/>
                  </a:lnTo>
                  <a:lnTo>
                    <a:pt x="737" y="453"/>
                  </a:lnTo>
                  <a:lnTo>
                    <a:pt x="766" y="538"/>
                  </a:lnTo>
                  <a:lnTo>
                    <a:pt x="879" y="567"/>
                  </a:lnTo>
                  <a:lnTo>
                    <a:pt x="992" y="652"/>
                  </a:lnTo>
                  <a:lnTo>
                    <a:pt x="1049" y="652"/>
                  </a:lnTo>
                  <a:lnTo>
                    <a:pt x="1049" y="822"/>
                  </a:lnTo>
                  <a:lnTo>
                    <a:pt x="1134" y="907"/>
                  </a:lnTo>
                  <a:lnTo>
                    <a:pt x="1106" y="935"/>
                  </a:lnTo>
                  <a:lnTo>
                    <a:pt x="1191" y="964"/>
                  </a:lnTo>
                  <a:lnTo>
                    <a:pt x="1219" y="992"/>
                  </a:lnTo>
                  <a:lnTo>
                    <a:pt x="1191" y="1020"/>
                  </a:lnTo>
                  <a:lnTo>
                    <a:pt x="1247" y="1049"/>
                  </a:lnTo>
                  <a:lnTo>
                    <a:pt x="1219" y="1105"/>
                  </a:lnTo>
                  <a:lnTo>
                    <a:pt x="1191" y="1162"/>
                  </a:lnTo>
                  <a:lnTo>
                    <a:pt x="1077" y="1105"/>
                  </a:lnTo>
                  <a:lnTo>
                    <a:pt x="936" y="1219"/>
                  </a:lnTo>
                  <a:lnTo>
                    <a:pt x="567" y="1332"/>
                  </a:lnTo>
                  <a:lnTo>
                    <a:pt x="510" y="1446"/>
                  </a:lnTo>
                  <a:lnTo>
                    <a:pt x="369" y="1474"/>
                  </a:lnTo>
                  <a:lnTo>
                    <a:pt x="312" y="1304"/>
                  </a:lnTo>
                  <a:lnTo>
                    <a:pt x="170" y="1219"/>
                  </a:lnTo>
                  <a:lnTo>
                    <a:pt x="199" y="1162"/>
                  </a:lnTo>
                  <a:lnTo>
                    <a:pt x="142" y="1020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142" y="794"/>
                  </a:lnTo>
                  <a:lnTo>
                    <a:pt x="28" y="708"/>
                  </a:lnTo>
                  <a:lnTo>
                    <a:pt x="28" y="567"/>
                  </a:lnTo>
                  <a:lnTo>
                    <a:pt x="227" y="453"/>
                  </a:lnTo>
                  <a:lnTo>
                    <a:pt x="114" y="141"/>
                  </a:lnTo>
                  <a:lnTo>
                    <a:pt x="199" y="141"/>
                  </a:lnTo>
                  <a:lnTo>
                    <a:pt x="199" y="85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276"/>
            <p:cNvSpPr>
              <a:spLocks/>
            </p:cNvSpPr>
            <p:nvPr/>
          </p:nvSpPr>
          <p:spPr bwMode="auto">
            <a:xfrm>
              <a:off x="2570" y="4004"/>
              <a:ext cx="1390" cy="1360"/>
            </a:xfrm>
            <a:custGeom>
              <a:avLst/>
              <a:gdLst>
                <a:gd name="T0" fmla="*/ 0 w 1390"/>
                <a:gd name="T1" fmla="*/ 964 h 1360"/>
                <a:gd name="T2" fmla="*/ 0 w 1390"/>
                <a:gd name="T3" fmla="*/ 708 h 1360"/>
                <a:gd name="T4" fmla="*/ 85 w 1390"/>
                <a:gd name="T5" fmla="*/ 680 h 1360"/>
                <a:gd name="T6" fmla="*/ 57 w 1390"/>
                <a:gd name="T7" fmla="*/ 595 h 1360"/>
                <a:gd name="T8" fmla="*/ 114 w 1390"/>
                <a:gd name="T9" fmla="*/ 482 h 1360"/>
                <a:gd name="T10" fmla="*/ 227 w 1390"/>
                <a:gd name="T11" fmla="*/ 538 h 1360"/>
                <a:gd name="T12" fmla="*/ 426 w 1390"/>
                <a:gd name="T13" fmla="*/ 425 h 1360"/>
                <a:gd name="T14" fmla="*/ 567 w 1390"/>
                <a:gd name="T15" fmla="*/ 397 h 1360"/>
                <a:gd name="T16" fmla="*/ 624 w 1390"/>
                <a:gd name="T17" fmla="*/ 283 h 1360"/>
                <a:gd name="T18" fmla="*/ 993 w 1390"/>
                <a:gd name="T19" fmla="*/ 170 h 1360"/>
                <a:gd name="T20" fmla="*/ 1134 w 1390"/>
                <a:gd name="T21" fmla="*/ 56 h 1360"/>
                <a:gd name="T22" fmla="*/ 1248 w 1390"/>
                <a:gd name="T23" fmla="*/ 113 h 1360"/>
                <a:gd name="T24" fmla="*/ 1304 w 1390"/>
                <a:gd name="T25" fmla="*/ 0 h 1360"/>
                <a:gd name="T26" fmla="*/ 1333 w 1390"/>
                <a:gd name="T27" fmla="*/ 0 h 1360"/>
                <a:gd name="T28" fmla="*/ 1361 w 1390"/>
                <a:gd name="T29" fmla="*/ 226 h 1360"/>
                <a:gd name="T30" fmla="*/ 1390 w 1390"/>
                <a:gd name="T31" fmla="*/ 283 h 1360"/>
                <a:gd name="T32" fmla="*/ 1276 w 1390"/>
                <a:gd name="T33" fmla="*/ 425 h 1360"/>
                <a:gd name="T34" fmla="*/ 1219 w 1390"/>
                <a:gd name="T35" fmla="*/ 567 h 1360"/>
                <a:gd name="T36" fmla="*/ 1163 w 1390"/>
                <a:gd name="T37" fmla="*/ 595 h 1360"/>
                <a:gd name="T38" fmla="*/ 1106 w 1390"/>
                <a:gd name="T39" fmla="*/ 850 h 1360"/>
                <a:gd name="T40" fmla="*/ 1021 w 1390"/>
                <a:gd name="T41" fmla="*/ 964 h 1360"/>
                <a:gd name="T42" fmla="*/ 1021 w 1390"/>
                <a:gd name="T43" fmla="*/ 907 h 1360"/>
                <a:gd name="T44" fmla="*/ 964 w 1390"/>
                <a:gd name="T45" fmla="*/ 822 h 1360"/>
                <a:gd name="T46" fmla="*/ 851 w 1390"/>
                <a:gd name="T47" fmla="*/ 793 h 1360"/>
                <a:gd name="T48" fmla="*/ 936 w 1390"/>
                <a:gd name="T49" fmla="*/ 652 h 1360"/>
                <a:gd name="T50" fmla="*/ 794 w 1390"/>
                <a:gd name="T51" fmla="*/ 538 h 1360"/>
                <a:gd name="T52" fmla="*/ 681 w 1390"/>
                <a:gd name="T53" fmla="*/ 652 h 1360"/>
                <a:gd name="T54" fmla="*/ 596 w 1390"/>
                <a:gd name="T55" fmla="*/ 623 h 1360"/>
                <a:gd name="T56" fmla="*/ 511 w 1390"/>
                <a:gd name="T57" fmla="*/ 708 h 1360"/>
                <a:gd name="T58" fmla="*/ 454 w 1390"/>
                <a:gd name="T59" fmla="*/ 907 h 1360"/>
                <a:gd name="T60" fmla="*/ 482 w 1390"/>
                <a:gd name="T61" fmla="*/ 964 h 1360"/>
                <a:gd name="T62" fmla="*/ 482 w 1390"/>
                <a:gd name="T63" fmla="*/ 1077 h 1360"/>
                <a:gd name="T64" fmla="*/ 511 w 1390"/>
                <a:gd name="T65" fmla="*/ 1105 h 1360"/>
                <a:gd name="T66" fmla="*/ 511 w 1390"/>
                <a:gd name="T67" fmla="*/ 1162 h 1360"/>
                <a:gd name="T68" fmla="*/ 397 w 1390"/>
                <a:gd name="T69" fmla="*/ 1162 h 1360"/>
                <a:gd name="T70" fmla="*/ 397 w 1390"/>
                <a:gd name="T71" fmla="*/ 1219 h 1360"/>
                <a:gd name="T72" fmla="*/ 341 w 1390"/>
                <a:gd name="T73" fmla="*/ 1332 h 1360"/>
                <a:gd name="T74" fmla="*/ 142 w 1390"/>
                <a:gd name="T75" fmla="*/ 1360 h 1360"/>
                <a:gd name="T76" fmla="*/ 57 w 1390"/>
                <a:gd name="T77" fmla="*/ 1077 h 1360"/>
                <a:gd name="T78" fmla="*/ 0 w 1390"/>
                <a:gd name="T79" fmla="*/ 964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90" h="1360">
                  <a:moveTo>
                    <a:pt x="0" y="964"/>
                  </a:moveTo>
                  <a:lnTo>
                    <a:pt x="0" y="708"/>
                  </a:lnTo>
                  <a:lnTo>
                    <a:pt x="85" y="680"/>
                  </a:lnTo>
                  <a:lnTo>
                    <a:pt x="57" y="595"/>
                  </a:lnTo>
                  <a:lnTo>
                    <a:pt x="114" y="482"/>
                  </a:lnTo>
                  <a:lnTo>
                    <a:pt x="227" y="538"/>
                  </a:lnTo>
                  <a:lnTo>
                    <a:pt x="426" y="425"/>
                  </a:lnTo>
                  <a:lnTo>
                    <a:pt x="567" y="397"/>
                  </a:lnTo>
                  <a:lnTo>
                    <a:pt x="624" y="283"/>
                  </a:lnTo>
                  <a:lnTo>
                    <a:pt x="993" y="170"/>
                  </a:lnTo>
                  <a:lnTo>
                    <a:pt x="1134" y="56"/>
                  </a:lnTo>
                  <a:lnTo>
                    <a:pt x="1248" y="113"/>
                  </a:lnTo>
                  <a:lnTo>
                    <a:pt x="1304" y="0"/>
                  </a:lnTo>
                  <a:lnTo>
                    <a:pt x="1333" y="0"/>
                  </a:lnTo>
                  <a:lnTo>
                    <a:pt x="1361" y="226"/>
                  </a:lnTo>
                  <a:lnTo>
                    <a:pt x="1390" y="283"/>
                  </a:lnTo>
                  <a:lnTo>
                    <a:pt x="1276" y="425"/>
                  </a:lnTo>
                  <a:lnTo>
                    <a:pt x="1219" y="567"/>
                  </a:lnTo>
                  <a:lnTo>
                    <a:pt x="1163" y="595"/>
                  </a:lnTo>
                  <a:lnTo>
                    <a:pt x="1106" y="850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822"/>
                  </a:lnTo>
                  <a:lnTo>
                    <a:pt x="851" y="793"/>
                  </a:lnTo>
                  <a:lnTo>
                    <a:pt x="936" y="652"/>
                  </a:lnTo>
                  <a:lnTo>
                    <a:pt x="794" y="538"/>
                  </a:lnTo>
                  <a:lnTo>
                    <a:pt x="681" y="652"/>
                  </a:lnTo>
                  <a:lnTo>
                    <a:pt x="596" y="623"/>
                  </a:lnTo>
                  <a:lnTo>
                    <a:pt x="511" y="708"/>
                  </a:lnTo>
                  <a:lnTo>
                    <a:pt x="454" y="907"/>
                  </a:lnTo>
                  <a:lnTo>
                    <a:pt x="482" y="964"/>
                  </a:lnTo>
                  <a:lnTo>
                    <a:pt x="482" y="1077"/>
                  </a:lnTo>
                  <a:lnTo>
                    <a:pt x="511" y="1105"/>
                  </a:lnTo>
                  <a:lnTo>
                    <a:pt x="511" y="1162"/>
                  </a:lnTo>
                  <a:lnTo>
                    <a:pt x="397" y="1162"/>
                  </a:lnTo>
                  <a:lnTo>
                    <a:pt x="397" y="1219"/>
                  </a:lnTo>
                  <a:lnTo>
                    <a:pt x="341" y="1332"/>
                  </a:lnTo>
                  <a:lnTo>
                    <a:pt x="142" y="1360"/>
                  </a:lnTo>
                  <a:lnTo>
                    <a:pt x="57" y="1077"/>
                  </a:lnTo>
                  <a:lnTo>
                    <a:pt x="0" y="9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278"/>
            <p:cNvSpPr>
              <a:spLocks/>
            </p:cNvSpPr>
            <p:nvPr/>
          </p:nvSpPr>
          <p:spPr bwMode="auto">
            <a:xfrm>
              <a:off x="2911" y="4542"/>
              <a:ext cx="680" cy="1078"/>
            </a:xfrm>
            <a:custGeom>
              <a:avLst/>
              <a:gdLst>
                <a:gd name="T0" fmla="*/ 0 w 680"/>
                <a:gd name="T1" fmla="*/ 794 h 1078"/>
                <a:gd name="T2" fmla="*/ 56 w 680"/>
                <a:gd name="T3" fmla="*/ 681 h 1078"/>
                <a:gd name="T4" fmla="*/ 56 w 680"/>
                <a:gd name="T5" fmla="*/ 624 h 1078"/>
                <a:gd name="T6" fmla="*/ 170 w 680"/>
                <a:gd name="T7" fmla="*/ 624 h 1078"/>
                <a:gd name="T8" fmla="*/ 170 w 680"/>
                <a:gd name="T9" fmla="*/ 567 h 1078"/>
                <a:gd name="T10" fmla="*/ 141 w 680"/>
                <a:gd name="T11" fmla="*/ 539 h 1078"/>
                <a:gd name="T12" fmla="*/ 141 w 680"/>
                <a:gd name="T13" fmla="*/ 426 h 1078"/>
                <a:gd name="T14" fmla="*/ 113 w 680"/>
                <a:gd name="T15" fmla="*/ 369 h 1078"/>
                <a:gd name="T16" fmla="*/ 170 w 680"/>
                <a:gd name="T17" fmla="*/ 170 h 1078"/>
                <a:gd name="T18" fmla="*/ 255 w 680"/>
                <a:gd name="T19" fmla="*/ 85 h 1078"/>
                <a:gd name="T20" fmla="*/ 340 w 680"/>
                <a:gd name="T21" fmla="*/ 114 h 1078"/>
                <a:gd name="T22" fmla="*/ 453 w 680"/>
                <a:gd name="T23" fmla="*/ 0 h 1078"/>
                <a:gd name="T24" fmla="*/ 595 w 680"/>
                <a:gd name="T25" fmla="*/ 114 h 1078"/>
                <a:gd name="T26" fmla="*/ 510 w 680"/>
                <a:gd name="T27" fmla="*/ 255 h 1078"/>
                <a:gd name="T28" fmla="*/ 623 w 680"/>
                <a:gd name="T29" fmla="*/ 284 h 1078"/>
                <a:gd name="T30" fmla="*/ 680 w 680"/>
                <a:gd name="T31" fmla="*/ 369 h 1078"/>
                <a:gd name="T32" fmla="*/ 680 w 680"/>
                <a:gd name="T33" fmla="*/ 426 h 1078"/>
                <a:gd name="T34" fmla="*/ 538 w 680"/>
                <a:gd name="T35" fmla="*/ 596 h 1078"/>
                <a:gd name="T36" fmla="*/ 595 w 680"/>
                <a:gd name="T37" fmla="*/ 794 h 1078"/>
                <a:gd name="T38" fmla="*/ 567 w 680"/>
                <a:gd name="T39" fmla="*/ 936 h 1078"/>
                <a:gd name="T40" fmla="*/ 595 w 680"/>
                <a:gd name="T41" fmla="*/ 993 h 1078"/>
                <a:gd name="T42" fmla="*/ 255 w 680"/>
                <a:gd name="T43" fmla="*/ 1078 h 1078"/>
                <a:gd name="T44" fmla="*/ 198 w 680"/>
                <a:gd name="T45" fmla="*/ 794 h 1078"/>
                <a:gd name="T46" fmla="*/ 113 w 680"/>
                <a:gd name="T47" fmla="*/ 766 h 1078"/>
                <a:gd name="T48" fmla="*/ 0 w 680"/>
                <a:gd name="T49" fmla="*/ 79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078">
                  <a:moveTo>
                    <a:pt x="0" y="794"/>
                  </a:moveTo>
                  <a:lnTo>
                    <a:pt x="56" y="681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41" y="539"/>
                  </a:lnTo>
                  <a:lnTo>
                    <a:pt x="141" y="426"/>
                  </a:lnTo>
                  <a:lnTo>
                    <a:pt x="113" y="36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40" y="114"/>
                  </a:lnTo>
                  <a:lnTo>
                    <a:pt x="453" y="0"/>
                  </a:lnTo>
                  <a:lnTo>
                    <a:pt x="595" y="114"/>
                  </a:lnTo>
                  <a:lnTo>
                    <a:pt x="510" y="255"/>
                  </a:lnTo>
                  <a:lnTo>
                    <a:pt x="623" y="284"/>
                  </a:lnTo>
                  <a:lnTo>
                    <a:pt x="680" y="369"/>
                  </a:lnTo>
                  <a:lnTo>
                    <a:pt x="680" y="426"/>
                  </a:lnTo>
                  <a:lnTo>
                    <a:pt x="538" y="596"/>
                  </a:lnTo>
                  <a:lnTo>
                    <a:pt x="595" y="794"/>
                  </a:lnTo>
                  <a:lnTo>
                    <a:pt x="567" y="936"/>
                  </a:lnTo>
                  <a:lnTo>
                    <a:pt x="595" y="993"/>
                  </a:lnTo>
                  <a:lnTo>
                    <a:pt x="255" y="1078"/>
                  </a:lnTo>
                  <a:lnTo>
                    <a:pt x="198" y="794"/>
                  </a:lnTo>
                  <a:lnTo>
                    <a:pt x="113" y="766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279"/>
            <p:cNvSpPr>
              <a:spLocks/>
            </p:cNvSpPr>
            <p:nvPr/>
          </p:nvSpPr>
          <p:spPr bwMode="auto">
            <a:xfrm>
              <a:off x="3449" y="4287"/>
              <a:ext cx="851" cy="1248"/>
            </a:xfrm>
            <a:custGeom>
              <a:avLst/>
              <a:gdLst>
                <a:gd name="T0" fmla="*/ 511 w 851"/>
                <a:gd name="T1" fmla="*/ 0 h 1248"/>
                <a:gd name="T2" fmla="*/ 397 w 851"/>
                <a:gd name="T3" fmla="*/ 142 h 1248"/>
                <a:gd name="T4" fmla="*/ 340 w 851"/>
                <a:gd name="T5" fmla="*/ 284 h 1248"/>
                <a:gd name="T6" fmla="*/ 284 w 851"/>
                <a:gd name="T7" fmla="*/ 312 h 1248"/>
                <a:gd name="T8" fmla="*/ 227 w 851"/>
                <a:gd name="T9" fmla="*/ 567 h 1248"/>
                <a:gd name="T10" fmla="*/ 142 w 851"/>
                <a:gd name="T11" fmla="*/ 681 h 1248"/>
                <a:gd name="T12" fmla="*/ 0 w 851"/>
                <a:gd name="T13" fmla="*/ 851 h 1248"/>
                <a:gd name="T14" fmla="*/ 57 w 851"/>
                <a:gd name="T15" fmla="*/ 1049 h 1248"/>
                <a:gd name="T16" fmla="*/ 29 w 851"/>
                <a:gd name="T17" fmla="*/ 1191 h 1248"/>
                <a:gd name="T18" fmla="*/ 57 w 851"/>
                <a:gd name="T19" fmla="*/ 1248 h 1248"/>
                <a:gd name="T20" fmla="*/ 596 w 851"/>
                <a:gd name="T21" fmla="*/ 1219 h 1248"/>
                <a:gd name="T22" fmla="*/ 652 w 851"/>
                <a:gd name="T23" fmla="*/ 1134 h 1248"/>
                <a:gd name="T24" fmla="*/ 851 w 851"/>
                <a:gd name="T25" fmla="*/ 1106 h 1248"/>
                <a:gd name="T26" fmla="*/ 652 w 851"/>
                <a:gd name="T27" fmla="*/ 907 h 1248"/>
                <a:gd name="T28" fmla="*/ 681 w 851"/>
                <a:gd name="T29" fmla="*/ 851 h 1248"/>
                <a:gd name="T30" fmla="*/ 652 w 851"/>
                <a:gd name="T31" fmla="*/ 794 h 1248"/>
                <a:gd name="T32" fmla="*/ 454 w 851"/>
                <a:gd name="T33" fmla="*/ 709 h 1248"/>
                <a:gd name="T34" fmla="*/ 482 w 851"/>
                <a:gd name="T35" fmla="*/ 595 h 1248"/>
                <a:gd name="T36" fmla="*/ 567 w 851"/>
                <a:gd name="T37" fmla="*/ 454 h 1248"/>
                <a:gd name="T38" fmla="*/ 652 w 851"/>
                <a:gd name="T39" fmla="*/ 482 h 1248"/>
                <a:gd name="T40" fmla="*/ 737 w 851"/>
                <a:gd name="T41" fmla="*/ 482 h 1248"/>
                <a:gd name="T42" fmla="*/ 851 w 851"/>
                <a:gd name="T43" fmla="*/ 425 h 1248"/>
                <a:gd name="T44" fmla="*/ 851 w 851"/>
                <a:gd name="T45" fmla="*/ 369 h 1248"/>
                <a:gd name="T46" fmla="*/ 794 w 851"/>
                <a:gd name="T47" fmla="*/ 227 h 1248"/>
                <a:gd name="T48" fmla="*/ 709 w 851"/>
                <a:gd name="T49" fmla="*/ 227 h 1248"/>
                <a:gd name="T50" fmla="*/ 652 w 851"/>
                <a:gd name="T51" fmla="*/ 170 h 1248"/>
                <a:gd name="T52" fmla="*/ 652 w 851"/>
                <a:gd name="T53" fmla="*/ 57 h 1248"/>
                <a:gd name="T54" fmla="*/ 539 w 851"/>
                <a:gd name="T55" fmla="*/ 0 h 1248"/>
                <a:gd name="T56" fmla="*/ 511 w 851"/>
                <a:gd name="T5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248">
                  <a:moveTo>
                    <a:pt x="511" y="0"/>
                  </a:moveTo>
                  <a:lnTo>
                    <a:pt x="397" y="142"/>
                  </a:lnTo>
                  <a:lnTo>
                    <a:pt x="340" y="284"/>
                  </a:lnTo>
                  <a:lnTo>
                    <a:pt x="284" y="312"/>
                  </a:lnTo>
                  <a:lnTo>
                    <a:pt x="227" y="567"/>
                  </a:lnTo>
                  <a:lnTo>
                    <a:pt x="142" y="681"/>
                  </a:lnTo>
                  <a:lnTo>
                    <a:pt x="0" y="851"/>
                  </a:lnTo>
                  <a:lnTo>
                    <a:pt x="57" y="1049"/>
                  </a:lnTo>
                  <a:lnTo>
                    <a:pt x="29" y="1191"/>
                  </a:lnTo>
                  <a:lnTo>
                    <a:pt x="57" y="1248"/>
                  </a:lnTo>
                  <a:lnTo>
                    <a:pt x="596" y="1219"/>
                  </a:lnTo>
                  <a:lnTo>
                    <a:pt x="652" y="1134"/>
                  </a:lnTo>
                  <a:lnTo>
                    <a:pt x="851" y="1106"/>
                  </a:lnTo>
                  <a:lnTo>
                    <a:pt x="652" y="907"/>
                  </a:lnTo>
                  <a:lnTo>
                    <a:pt x="681" y="851"/>
                  </a:lnTo>
                  <a:lnTo>
                    <a:pt x="652" y="794"/>
                  </a:lnTo>
                  <a:lnTo>
                    <a:pt x="454" y="709"/>
                  </a:lnTo>
                  <a:lnTo>
                    <a:pt x="482" y="595"/>
                  </a:lnTo>
                  <a:lnTo>
                    <a:pt x="567" y="454"/>
                  </a:lnTo>
                  <a:lnTo>
                    <a:pt x="652" y="482"/>
                  </a:lnTo>
                  <a:lnTo>
                    <a:pt x="737" y="482"/>
                  </a:lnTo>
                  <a:lnTo>
                    <a:pt x="851" y="425"/>
                  </a:lnTo>
                  <a:lnTo>
                    <a:pt x="851" y="369"/>
                  </a:lnTo>
                  <a:lnTo>
                    <a:pt x="794" y="227"/>
                  </a:lnTo>
                  <a:lnTo>
                    <a:pt x="709" y="227"/>
                  </a:lnTo>
                  <a:lnTo>
                    <a:pt x="652" y="170"/>
                  </a:lnTo>
                  <a:lnTo>
                    <a:pt x="652" y="57"/>
                  </a:lnTo>
                  <a:lnTo>
                    <a:pt x="539" y="0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280"/>
            <p:cNvSpPr>
              <a:spLocks/>
            </p:cNvSpPr>
            <p:nvPr/>
          </p:nvSpPr>
          <p:spPr bwMode="auto">
            <a:xfrm>
              <a:off x="3931" y="4656"/>
              <a:ext cx="596" cy="368"/>
            </a:xfrm>
            <a:custGeom>
              <a:avLst/>
              <a:gdLst>
                <a:gd name="T0" fmla="*/ 369 w 596"/>
                <a:gd name="T1" fmla="*/ 0 h 368"/>
                <a:gd name="T2" fmla="*/ 425 w 596"/>
                <a:gd name="T3" fmla="*/ 0 h 368"/>
                <a:gd name="T4" fmla="*/ 482 w 596"/>
                <a:gd name="T5" fmla="*/ 56 h 368"/>
                <a:gd name="T6" fmla="*/ 482 w 596"/>
                <a:gd name="T7" fmla="*/ 141 h 368"/>
                <a:gd name="T8" fmla="*/ 596 w 596"/>
                <a:gd name="T9" fmla="*/ 283 h 368"/>
                <a:gd name="T10" fmla="*/ 510 w 596"/>
                <a:gd name="T11" fmla="*/ 340 h 368"/>
                <a:gd name="T12" fmla="*/ 397 w 596"/>
                <a:gd name="T13" fmla="*/ 368 h 368"/>
                <a:gd name="T14" fmla="*/ 340 w 596"/>
                <a:gd name="T15" fmla="*/ 283 h 368"/>
                <a:gd name="T16" fmla="*/ 369 w 596"/>
                <a:gd name="T17" fmla="*/ 255 h 368"/>
                <a:gd name="T18" fmla="*/ 284 w 596"/>
                <a:gd name="T19" fmla="*/ 226 h 368"/>
                <a:gd name="T20" fmla="*/ 255 w 596"/>
                <a:gd name="T21" fmla="*/ 312 h 368"/>
                <a:gd name="T22" fmla="*/ 199 w 596"/>
                <a:gd name="T23" fmla="*/ 340 h 368"/>
                <a:gd name="T24" fmla="*/ 0 w 596"/>
                <a:gd name="T25" fmla="*/ 226 h 368"/>
                <a:gd name="T26" fmla="*/ 85 w 596"/>
                <a:gd name="T27" fmla="*/ 85 h 368"/>
                <a:gd name="T28" fmla="*/ 170 w 596"/>
                <a:gd name="T29" fmla="*/ 113 h 368"/>
                <a:gd name="T30" fmla="*/ 255 w 596"/>
                <a:gd name="T31" fmla="*/ 113 h 368"/>
                <a:gd name="T32" fmla="*/ 369 w 596"/>
                <a:gd name="T33" fmla="*/ 56 h 368"/>
                <a:gd name="T34" fmla="*/ 369 w 596"/>
                <a:gd name="T3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6" h="368">
                  <a:moveTo>
                    <a:pt x="369" y="0"/>
                  </a:moveTo>
                  <a:lnTo>
                    <a:pt x="425" y="0"/>
                  </a:lnTo>
                  <a:lnTo>
                    <a:pt x="482" y="56"/>
                  </a:lnTo>
                  <a:lnTo>
                    <a:pt x="482" y="141"/>
                  </a:lnTo>
                  <a:lnTo>
                    <a:pt x="596" y="283"/>
                  </a:lnTo>
                  <a:lnTo>
                    <a:pt x="510" y="340"/>
                  </a:lnTo>
                  <a:lnTo>
                    <a:pt x="397" y="368"/>
                  </a:lnTo>
                  <a:lnTo>
                    <a:pt x="340" y="283"/>
                  </a:lnTo>
                  <a:lnTo>
                    <a:pt x="369" y="255"/>
                  </a:lnTo>
                  <a:lnTo>
                    <a:pt x="284" y="226"/>
                  </a:lnTo>
                  <a:lnTo>
                    <a:pt x="255" y="312"/>
                  </a:lnTo>
                  <a:lnTo>
                    <a:pt x="199" y="340"/>
                  </a:lnTo>
                  <a:lnTo>
                    <a:pt x="0" y="226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281"/>
            <p:cNvSpPr>
              <a:spLocks/>
            </p:cNvSpPr>
            <p:nvPr/>
          </p:nvSpPr>
          <p:spPr bwMode="auto">
            <a:xfrm>
              <a:off x="3903" y="4854"/>
              <a:ext cx="850" cy="595"/>
            </a:xfrm>
            <a:custGeom>
              <a:avLst/>
              <a:gdLst>
                <a:gd name="T0" fmla="*/ 624 w 850"/>
                <a:gd name="T1" fmla="*/ 85 h 595"/>
                <a:gd name="T2" fmla="*/ 538 w 850"/>
                <a:gd name="T3" fmla="*/ 142 h 595"/>
                <a:gd name="T4" fmla="*/ 425 w 850"/>
                <a:gd name="T5" fmla="*/ 170 h 595"/>
                <a:gd name="T6" fmla="*/ 368 w 850"/>
                <a:gd name="T7" fmla="*/ 85 h 595"/>
                <a:gd name="T8" fmla="*/ 397 w 850"/>
                <a:gd name="T9" fmla="*/ 57 h 595"/>
                <a:gd name="T10" fmla="*/ 312 w 850"/>
                <a:gd name="T11" fmla="*/ 28 h 595"/>
                <a:gd name="T12" fmla="*/ 283 w 850"/>
                <a:gd name="T13" fmla="*/ 114 h 595"/>
                <a:gd name="T14" fmla="*/ 227 w 850"/>
                <a:gd name="T15" fmla="*/ 142 h 595"/>
                <a:gd name="T16" fmla="*/ 28 w 850"/>
                <a:gd name="T17" fmla="*/ 28 h 595"/>
                <a:gd name="T18" fmla="*/ 0 w 850"/>
                <a:gd name="T19" fmla="*/ 142 h 595"/>
                <a:gd name="T20" fmla="*/ 198 w 850"/>
                <a:gd name="T21" fmla="*/ 227 h 595"/>
                <a:gd name="T22" fmla="*/ 227 w 850"/>
                <a:gd name="T23" fmla="*/ 284 h 595"/>
                <a:gd name="T24" fmla="*/ 198 w 850"/>
                <a:gd name="T25" fmla="*/ 340 h 595"/>
                <a:gd name="T26" fmla="*/ 397 w 850"/>
                <a:gd name="T27" fmla="*/ 539 h 595"/>
                <a:gd name="T28" fmla="*/ 453 w 850"/>
                <a:gd name="T29" fmla="*/ 595 h 595"/>
                <a:gd name="T30" fmla="*/ 680 w 850"/>
                <a:gd name="T31" fmla="*/ 454 h 595"/>
                <a:gd name="T32" fmla="*/ 794 w 850"/>
                <a:gd name="T33" fmla="*/ 227 h 595"/>
                <a:gd name="T34" fmla="*/ 765 w 850"/>
                <a:gd name="T35" fmla="*/ 199 h 595"/>
                <a:gd name="T36" fmla="*/ 850 w 850"/>
                <a:gd name="T37" fmla="*/ 85 h 595"/>
                <a:gd name="T38" fmla="*/ 765 w 850"/>
                <a:gd name="T39" fmla="*/ 0 h 595"/>
                <a:gd name="T40" fmla="*/ 624 w 850"/>
                <a:gd name="T4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595">
                  <a:moveTo>
                    <a:pt x="624" y="85"/>
                  </a:moveTo>
                  <a:lnTo>
                    <a:pt x="538" y="142"/>
                  </a:lnTo>
                  <a:lnTo>
                    <a:pt x="425" y="170"/>
                  </a:lnTo>
                  <a:lnTo>
                    <a:pt x="368" y="85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83" y="114"/>
                  </a:lnTo>
                  <a:lnTo>
                    <a:pt x="227" y="142"/>
                  </a:lnTo>
                  <a:lnTo>
                    <a:pt x="28" y="28"/>
                  </a:lnTo>
                  <a:lnTo>
                    <a:pt x="0" y="142"/>
                  </a:lnTo>
                  <a:lnTo>
                    <a:pt x="198" y="227"/>
                  </a:lnTo>
                  <a:lnTo>
                    <a:pt x="227" y="284"/>
                  </a:lnTo>
                  <a:lnTo>
                    <a:pt x="198" y="340"/>
                  </a:lnTo>
                  <a:lnTo>
                    <a:pt x="397" y="539"/>
                  </a:lnTo>
                  <a:lnTo>
                    <a:pt x="453" y="595"/>
                  </a:lnTo>
                  <a:lnTo>
                    <a:pt x="680" y="45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50" y="85"/>
                  </a:lnTo>
                  <a:lnTo>
                    <a:pt x="765" y="0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282"/>
            <p:cNvSpPr>
              <a:spLocks/>
            </p:cNvSpPr>
            <p:nvPr/>
          </p:nvSpPr>
          <p:spPr bwMode="auto">
            <a:xfrm>
              <a:off x="3931" y="4174"/>
              <a:ext cx="369" cy="340"/>
            </a:xfrm>
            <a:custGeom>
              <a:avLst/>
              <a:gdLst>
                <a:gd name="T0" fmla="*/ 0 w 369"/>
                <a:gd name="T1" fmla="*/ 56 h 340"/>
                <a:gd name="T2" fmla="*/ 29 w 369"/>
                <a:gd name="T3" fmla="*/ 113 h 340"/>
                <a:gd name="T4" fmla="*/ 57 w 369"/>
                <a:gd name="T5" fmla="*/ 113 h 340"/>
                <a:gd name="T6" fmla="*/ 170 w 369"/>
                <a:gd name="T7" fmla="*/ 170 h 340"/>
                <a:gd name="T8" fmla="*/ 170 w 369"/>
                <a:gd name="T9" fmla="*/ 283 h 340"/>
                <a:gd name="T10" fmla="*/ 227 w 369"/>
                <a:gd name="T11" fmla="*/ 340 h 340"/>
                <a:gd name="T12" fmla="*/ 312 w 369"/>
                <a:gd name="T13" fmla="*/ 340 h 340"/>
                <a:gd name="T14" fmla="*/ 284 w 369"/>
                <a:gd name="T15" fmla="*/ 170 h 340"/>
                <a:gd name="T16" fmla="*/ 369 w 369"/>
                <a:gd name="T17" fmla="*/ 113 h 340"/>
                <a:gd name="T18" fmla="*/ 227 w 369"/>
                <a:gd name="T19" fmla="*/ 0 h 340"/>
                <a:gd name="T20" fmla="*/ 57 w 369"/>
                <a:gd name="T21" fmla="*/ 0 h 340"/>
                <a:gd name="T22" fmla="*/ 0 w 369"/>
                <a:gd name="T2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9" h="340">
                  <a:moveTo>
                    <a:pt x="0" y="56"/>
                  </a:moveTo>
                  <a:lnTo>
                    <a:pt x="29" y="113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7" y="340"/>
                  </a:lnTo>
                  <a:lnTo>
                    <a:pt x="312" y="340"/>
                  </a:lnTo>
                  <a:lnTo>
                    <a:pt x="284" y="170"/>
                  </a:lnTo>
                  <a:lnTo>
                    <a:pt x="369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283"/>
            <p:cNvSpPr>
              <a:spLocks/>
            </p:cNvSpPr>
            <p:nvPr/>
          </p:nvSpPr>
          <p:spPr bwMode="auto">
            <a:xfrm>
              <a:off x="4668" y="4174"/>
              <a:ext cx="1163" cy="765"/>
            </a:xfrm>
            <a:custGeom>
              <a:avLst/>
              <a:gdLst>
                <a:gd name="T0" fmla="*/ 0 w 1163"/>
                <a:gd name="T1" fmla="*/ 680 h 765"/>
                <a:gd name="T2" fmla="*/ 57 w 1163"/>
                <a:gd name="T3" fmla="*/ 425 h 765"/>
                <a:gd name="T4" fmla="*/ 227 w 1163"/>
                <a:gd name="T5" fmla="*/ 397 h 765"/>
                <a:gd name="T6" fmla="*/ 312 w 1163"/>
                <a:gd name="T7" fmla="*/ 312 h 765"/>
                <a:gd name="T8" fmla="*/ 312 w 1163"/>
                <a:gd name="T9" fmla="*/ 227 h 765"/>
                <a:gd name="T10" fmla="*/ 511 w 1163"/>
                <a:gd name="T11" fmla="*/ 170 h 765"/>
                <a:gd name="T12" fmla="*/ 482 w 1163"/>
                <a:gd name="T13" fmla="*/ 85 h 765"/>
                <a:gd name="T14" fmla="*/ 567 w 1163"/>
                <a:gd name="T15" fmla="*/ 28 h 765"/>
                <a:gd name="T16" fmla="*/ 907 w 1163"/>
                <a:gd name="T17" fmla="*/ 28 h 765"/>
                <a:gd name="T18" fmla="*/ 964 w 1163"/>
                <a:gd name="T19" fmla="*/ 0 h 765"/>
                <a:gd name="T20" fmla="*/ 1021 w 1163"/>
                <a:gd name="T21" fmla="*/ 28 h 765"/>
                <a:gd name="T22" fmla="*/ 1163 w 1163"/>
                <a:gd name="T23" fmla="*/ 0 h 765"/>
                <a:gd name="T24" fmla="*/ 1163 w 1163"/>
                <a:gd name="T25" fmla="*/ 85 h 765"/>
                <a:gd name="T26" fmla="*/ 964 w 1163"/>
                <a:gd name="T27" fmla="*/ 283 h 765"/>
                <a:gd name="T28" fmla="*/ 737 w 1163"/>
                <a:gd name="T29" fmla="*/ 312 h 765"/>
                <a:gd name="T30" fmla="*/ 652 w 1163"/>
                <a:gd name="T31" fmla="*/ 482 h 765"/>
                <a:gd name="T32" fmla="*/ 369 w 1163"/>
                <a:gd name="T33" fmla="*/ 567 h 765"/>
                <a:gd name="T34" fmla="*/ 340 w 1163"/>
                <a:gd name="T35" fmla="*/ 652 h 765"/>
                <a:gd name="T36" fmla="*/ 227 w 1163"/>
                <a:gd name="T37" fmla="*/ 652 h 765"/>
                <a:gd name="T38" fmla="*/ 85 w 1163"/>
                <a:gd name="T39" fmla="*/ 765 h 765"/>
                <a:gd name="T40" fmla="*/ 0 w 1163"/>
                <a:gd name="T41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3" h="765">
                  <a:moveTo>
                    <a:pt x="0" y="680"/>
                  </a:moveTo>
                  <a:lnTo>
                    <a:pt x="57" y="425"/>
                  </a:lnTo>
                  <a:lnTo>
                    <a:pt x="227" y="397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511" y="170"/>
                  </a:lnTo>
                  <a:lnTo>
                    <a:pt x="482" y="85"/>
                  </a:lnTo>
                  <a:lnTo>
                    <a:pt x="567" y="28"/>
                  </a:lnTo>
                  <a:lnTo>
                    <a:pt x="907" y="28"/>
                  </a:lnTo>
                  <a:lnTo>
                    <a:pt x="964" y="0"/>
                  </a:lnTo>
                  <a:lnTo>
                    <a:pt x="1021" y="28"/>
                  </a:lnTo>
                  <a:lnTo>
                    <a:pt x="1163" y="0"/>
                  </a:lnTo>
                  <a:lnTo>
                    <a:pt x="1163" y="85"/>
                  </a:lnTo>
                  <a:lnTo>
                    <a:pt x="964" y="283"/>
                  </a:lnTo>
                  <a:lnTo>
                    <a:pt x="737" y="312"/>
                  </a:lnTo>
                  <a:lnTo>
                    <a:pt x="652" y="482"/>
                  </a:lnTo>
                  <a:lnTo>
                    <a:pt x="369" y="567"/>
                  </a:lnTo>
                  <a:lnTo>
                    <a:pt x="340" y="652"/>
                  </a:lnTo>
                  <a:lnTo>
                    <a:pt x="227" y="652"/>
                  </a:lnTo>
                  <a:lnTo>
                    <a:pt x="85" y="765"/>
                  </a:lnTo>
                  <a:lnTo>
                    <a:pt x="0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284"/>
            <p:cNvSpPr>
              <a:spLocks/>
            </p:cNvSpPr>
            <p:nvPr/>
          </p:nvSpPr>
          <p:spPr bwMode="auto">
            <a:xfrm>
              <a:off x="3903" y="3749"/>
              <a:ext cx="1389" cy="1190"/>
            </a:xfrm>
            <a:custGeom>
              <a:avLst/>
              <a:gdLst>
                <a:gd name="T0" fmla="*/ 0 w 1389"/>
                <a:gd name="T1" fmla="*/ 255 h 1190"/>
                <a:gd name="T2" fmla="*/ 28 w 1389"/>
                <a:gd name="T3" fmla="*/ 481 h 1190"/>
                <a:gd name="T4" fmla="*/ 85 w 1389"/>
                <a:gd name="T5" fmla="*/ 425 h 1190"/>
                <a:gd name="T6" fmla="*/ 255 w 1389"/>
                <a:gd name="T7" fmla="*/ 425 h 1190"/>
                <a:gd name="T8" fmla="*/ 397 w 1389"/>
                <a:gd name="T9" fmla="*/ 538 h 1190"/>
                <a:gd name="T10" fmla="*/ 312 w 1389"/>
                <a:gd name="T11" fmla="*/ 595 h 1190"/>
                <a:gd name="T12" fmla="*/ 340 w 1389"/>
                <a:gd name="T13" fmla="*/ 765 h 1190"/>
                <a:gd name="T14" fmla="*/ 397 w 1389"/>
                <a:gd name="T15" fmla="*/ 907 h 1190"/>
                <a:gd name="T16" fmla="*/ 453 w 1389"/>
                <a:gd name="T17" fmla="*/ 907 h 1190"/>
                <a:gd name="T18" fmla="*/ 510 w 1389"/>
                <a:gd name="T19" fmla="*/ 963 h 1190"/>
                <a:gd name="T20" fmla="*/ 510 w 1389"/>
                <a:gd name="T21" fmla="*/ 1048 h 1190"/>
                <a:gd name="T22" fmla="*/ 624 w 1389"/>
                <a:gd name="T23" fmla="*/ 1190 h 1190"/>
                <a:gd name="T24" fmla="*/ 765 w 1389"/>
                <a:gd name="T25" fmla="*/ 1105 h 1190"/>
                <a:gd name="T26" fmla="*/ 822 w 1389"/>
                <a:gd name="T27" fmla="*/ 850 h 1190"/>
                <a:gd name="T28" fmla="*/ 992 w 1389"/>
                <a:gd name="T29" fmla="*/ 822 h 1190"/>
                <a:gd name="T30" fmla="*/ 1077 w 1389"/>
                <a:gd name="T31" fmla="*/ 737 h 1190"/>
                <a:gd name="T32" fmla="*/ 1077 w 1389"/>
                <a:gd name="T33" fmla="*/ 652 h 1190"/>
                <a:gd name="T34" fmla="*/ 1276 w 1389"/>
                <a:gd name="T35" fmla="*/ 595 h 1190"/>
                <a:gd name="T36" fmla="*/ 1247 w 1389"/>
                <a:gd name="T37" fmla="*/ 510 h 1190"/>
                <a:gd name="T38" fmla="*/ 1332 w 1389"/>
                <a:gd name="T39" fmla="*/ 453 h 1190"/>
                <a:gd name="T40" fmla="*/ 1361 w 1389"/>
                <a:gd name="T41" fmla="*/ 453 h 1190"/>
                <a:gd name="T42" fmla="*/ 1389 w 1389"/>
                <a:gd name="T43" fmla="*/ 396 h 1190"/>
                <a:gd name="T44" fmla="*/ 1332 w 1389"/>
                <a:gd name="T45" fmla="*/ 368 h 1190"/>
                <a:gd name="T46" fmla="*/ 1332 w 1389"/>
                <a:gd name="T47" fmla="*/ 311 h 1190"/>
                <a:gd name="T48" fmla="*/ 1276 w 1389"/>
                <a:gd name="T49" fmla="*/ 255 h 1190"/>
                <a:gd name="T50" fmla="*/ 1247 w 1389"/>
                <a:gd name="T51" fmla="*/ 198 h 1190"/>
                <a:gd name="T52" fmla="*/ 1134 w 1389"/>
                <a:gd name="T53" fmla="*/ 198 h 1190"/>
                <a:gd name="T54" fmla="*/ 964 w 1389"/>
                <a:gd name="T55" fmla="*/ 283 h 1190"/>
                <a:gd name="T56" fmla="*/ 935 w 1389"/>
                <a:gd name="T57" fmla="*/ 255 h 1190"/>
                <a:gd name="T58" fmla="*/ 935 w 1389"/>
                <a:gd name="T59" fmla="*/ 85 h 1190"/>
                <a:gd name="T60" fmla="*/ 879 w 1389"/>
                <a:gd name="T61" fmla="*/ 85 h 1190"/>
                <a:gd name="T62" fmla="*/ 850 w 1389"/>
                <a:gd name="T63" fmla="*/ 0 h 1190"/>
                <a:gd name="T64" fmla="*/ 652 w 1389"/>
                <a:gd name="T65" fmla="*/ 170 h 1190"/>
                <a:gd name="T66" fmla="*/ 595 w 1389"/>
                <a:gd name="T67" fmla="*/ 170 h 1190"/>
                <a:gd name="T68" fmla="*/ 482 w 1389"/>
                <a:gd name="T69" fmla="*/ 226 h 1190"/>
                <a:gd name="T70" fmla="*/ 340 w 1389"/>
                <a:gd name="T71" fmla="*/ 226 h 1190"/>
                <a:gd name="T72" fmla="*/ 142 w 1389"/>
                <a:gd name="T73" fmla="*/ 170 h 1190"/>
                <a:gd name="T74" fmla="*/ 0 w 1389"/>
                <a:gd name="T75" fmla="*/ 255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9" h="1190">
                  <a:moveTo>
                    <a:pt x="0" y="255"/>
                  </a:moveTo>
                  <a:lnTo>
                    <a:pt x="28" y="481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397" y="538"/>
                  </a:lnTo>
                  <a:lnTo>
                    <a:pt x="312" y="595"/>
                  </a:lnTo>
                  <a:lnTo>
                    <a:pt x="340" y="765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510" y="963"/>
                  </a:lnTo>
                  <a:lnTo>
                    <a:pt x="510" y="1048"/>
                  </a:lnTo>
                  <a:lnTo>
                    <a:pt x="624" y="1190"/>
                  </a:lnTo>
                  <a:lnTo>
                    <a:pt x="765" y="1105"/>
                  </a:lnTo>
                  <a:lnTo>
                    <a:pt x="822" y="850"/>
                  </a:lnTo>
                  <a:lnTo>
                    <a:pt x="992" y="822"/>
                  </a:lnTo>
                  <a:lnTo>
                    <a:pt x="1077" y="737"/>
                  </a:lnTo>
                  <a:lnTo>
                    <a:pt x="1077" y="652"/>
                  </a:lnTo>
                  <a:lnTo>
                    <a:pt x="1276" y="595"/>
                  </a:lnTo>
                  <a:lnTo>
                    <a:pt x="1247" y="510"/>
                  </a:lnTo>
                  <a:lnTo>
                    <a:pt x="1332" y="453"/>
                  </a:lnTo>
                  <a:lnTo>
                    <a:pt x="1361" y="453"/>
                  </a:lnTo>
                  <a:lnTo>
                    <a:pt x="1389" y="396"/>
                  </a:lnTo>
                  <a:lnTo>
                    <a:pt x="1332" y="368"/>
                  </a:lnTo>
                  <a:lnTo>
                    <a:pt x="1332" y="311"/>
                  </a:lnTo>
                  <a:lnTo>
                    <a:pt x="1276" y="255"/>
                  </a:lnTo>
                  <a:lnTo>
                    <a:pt x="1247" y="198"/>
                  </a:lnTo>
                  <a:lnTo>
                    <a:pt x="1134" y="198"/>
                  </a:lnTo>
                  <a:lnTo>
                    <a:pt x="964" y="283"/>
                  </a:lnTo>
                  <a:lnTo>
                    <a:pt x="935" y="255"/>
                  </a:lnTo>
                  <a:lnTo>
                    <a:pt x="935" y="85"/>
                  </a:lnTo>
                  <a:lnTo>
                    <a:pt x="879" y="85"/>
                  </a:lnTo>
                  <a:lnTo>
                    <a:pt x="850" y="0"/>
                  </a:lnTo>
                  <a:lnTo>
                    <a:pt x="652" y="170"/>
                  </a:lnTo>
                  <a:lnTo>
                    <a:pt x="595" y="170"/>
                  </a:lnTo>
                  <a:lnTo>
                    <a:pt x="482" y="226"/>
                  </a:lnTo>
                  <a:lnTo>
                    <a:pt x="340" y="226"/>
                  </a:lnTo>
                  <a:lnTo>
                    <a:pt x="142" y="170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285"/>
            <p:cNvSpPr>
              <a:spLocks/>
            </p:cNvSpPr>
            <p:nvPr/>
          </p:nvSpPr>
          <p:spPr bwMode="auto">
            <a:xfrm>
              <a:off x="3676" y="2728"/>
              <a:ext cx="1871" cy="1304"/>
            </a:xfrm>
            <a:custGeom>
              <a:avLst/>
              <a:gdLst>
                <a:gd name="T0" fmla="*/ 0 w 1871"/>
                <a:gd name="T1" fmla="*/ 1049 h 1304"/>
                <a:gd name="T2" fmla="*/ 85 w 1871"/>
                <a:gd name="T3" fmla="*/ 1134 h 1304"/>
                <a:gd name="T4" fmla="*/ 57 w 1871"/>
                <a:gd name="T5" fmla="*/ 1162 h 1304"/>
                <a:gd name="T6" fmla="*/ 142 w 1871"/>
                <a:gd name="T7" fmla="*/ 1191 h 1304"/>
                <a:gd name="T8" fmla="*/ 170 w 1871"/>
                <a:gd name="T9" fmla="*/ 1219 h 1304"/>
                <a:gd name="T10" fmla="*/ 142 w 1871"/>
                <a:gd name="T11" fmla="*/ 1247 h 1304"/>
                <a:gd name="T12" fmla="*/ 198 w 1871"/>
                <a:gd name="T13" fmla="*/ 1276 h 1304"/>
                <a:gd name="T14" fmla="*/ 227 w 1871"/>
                <a:gd name="T15" fmla="*/ 1276 h 1304"/>
                <a:gd name="T16" fmla="*/ 369 w 1871"/>
                <a:gd name="T17" fmla="*/ 1191 h 1304"/>
                <a:gd name="T18" fmla="*/ 567 w 1871"/>
                <a:gd name="T19" fmla="*/ 1247 h 1304"/>
                <a:gd name="T20" fmla="*/ 709 w 1871"/>
                <a:gd name="T21" fmla="*/ 1247 h 1304"/>
                <a:gd name="T22" fmla="*/ 822 w 1871"/>
                <a:gd name="T23" fmla="*/ 1191 h 1304"/>
                <a:gd name="T24" fmla="*/ 879 w 1871"/>
                <a:gd name="T25" fmla="*/ 1191 h 1304"/>
                <a:gd name="T26" fmla="*/ 1077 w 1871"/>
                <a:gd name="T27" fmla="*/ 1021 h 1304"/>
                <a:gd name="T28" fmla="*/ 1106 w 1871"/>
                <a:gd name="T29" fmla="*/ 1106 h 1304"/>
                <a:gd name="T30" fmla="*/ 1162 w 1871"/>
                <a:gd name="T31" fmla="*/ 1106 h 1304"/>
                <a:gd name="T32" fmla="*/ 1162 w 1871"/>
                <a:gd name="T33" fmla="*/ 1276 h 1304"/>
                <a:gd name="T34" fmla="*/ 1191 w 1871"/>
                <a:gd name="T35" fmla="*/ 1304 h 1304"/>
                <a:gd name="T36" fmla="*/ 1361 w 1871"/>
                <a:gd name="T37" fmla="*/ 1219 h 1304"/>
                <a:gd name="T38" fmla="*/ 1474 w 1871"/>
                <a:gd name="T39" fmla="*/ 1219 h 1304"/>
                <a:gd name="T40" fmla="*/ 1531 w 1871"/>
                <a:gd name="T41" fmla="*/ 1247 h 1304"/>
                <a:gd name="T42" fmla="*/ 1616 w 1871"/>
                <a:gd name="T43" fmla="*/ 1191 h 1304"/>
                <a:gd name="T44" fmla="*/ 1843 w 1871"/>
                <a:gd name="T45" fmla="*/ 1191 h 1304"/>
                <a:gd name="T46" fmla="*/ 1871 w 1871"/>
                <a:gd name="T47" fmla="*/ 1077 h 1304"/>
                <a:gd name="T48" fmla="*/ 1871 w 1871"/>
                <a:gd name="T49" fmla="*/ 935 h 1304"/>
                <a:gd name="T50" fmla="*/ 1758 w 1871"/>
                <a:gd name="T51" fmla="*/ 964 h 1304"/>
                <a:gd name="T52" fmla="*/ 1616 w 1871"/>
                <a:gd name="T53" fmla="*/ 935 h 1304"/>
                <a:gd name="T54" fmla="*/ 1588 w 1871"/>
                <a:gd name="T55" fmla="*/ 822 h 1304"/>
                <a:gd name="T56" fmla="*/ 1531 w 1871"/>
                <a:gd name="T57" fmla="*/ 765 h 1304"/>
                <a:gd name="T58" fmla="*/ 1616 w 1871"/>
                <a:gd name="T59" fmla="*/ 680 h 1304"/>
                <a:gd name="T60" fmla="*/ 1588 w 1871"/>
                <a:gd name="T61" fmla="*/ 567 h 1304"/>
                <a:gd name="T62" fmla="*/ 1418 w 1871"/>
                <a:gd name="T63" fmla="*/ 510 h 1304"/>
                <a:gd name="T64" fmla="*/ 1418 w 1871"/>
                <a:gd name="T65" fmla="*/ 454 h 1304"/>
                <a:gd name="T66" fmla="*/ 1361 w 1871"/>
                <a:gd name="T67" fmla="*/ 397 h 1304"/>
                <a:gd name="T68" fmla="*/ 1332 w 1871"/>
                <a:gd name="T69" fmla="*/ 312 h 1304"/>
                <a:gd name="T70" fmla="*/ 1276 w 1871"/>
                <a:gd name="T71" fmla="*/ 283 h 1304"/>
                <a:gd name="T72" fmla="*/ 1247 w 1871"/>
                <a:gd name="T73" fmla="*/ 227 h 1304"/>
                <a:gd name="T74" fmla="*/ 1276 w 1871"/>
                <a:gd name="T75" fmla="*/ 198 h 1304"/>
                <a:gd name="T76" fmla="*/ 1191 w 1871"/>
                <a:gd name="T77" fmla="*/ 113 h 1304"/>
                <a:gd name="T78" fmla="*/ 1077 w 1871"/>
                <a:gd name="T79" fmla="*/ 28 h 1304"/>
                <a:gd name="T80" fmla="*/ 879 w 1871"/>
                <a:gd name="T81" fmla="*/ 0 h 1304"/>
                <a:gd name="T82" fmla="*/ 595 w 1871"/>
                <a:gd name="T83" fmla="*/ 57 h 1304"/>
                <a:gd name="T84" fmla="*/ 567 w 1871"/>
                <a:gd name="T85" fmla="*/ 255 h 1304"/>
                <a:gd name="T86" fmla="*/ 595 w 1871"/>
                <a:gd name="T87" fmla="*/ 368 h 1304"/>
                <a:gd name="T88" fmla="*/ 567 w 1871"/>
                <a:gd name="T89" fmla="*/ 454 h 1304"/>
                <a:gd name="T90" fmla="*/ 510 w 1871"/>
                <a:gd name="T91" fmla="*/ 510 h 1304"/>
                <a:gd name="T92" fmla="*/ 539 w 1871"/>
                <a:gd name="T93" fmla="*/ 624 h 1304"/>
                <a:gd name="T94" fmla="*/ 510 w 1871"/>
                <a:gd name="T95" fmla="*/ 680 h 1304"/>
                <a:gd name="T96" fmla="*/ 397 w 1871"/>
                <a:gd name="T97" fmla="*/ 850 h 1304"/>
                <a:gd name="T98" fmla="*/ 340 w 1871"/>
                <a:gd name="T99" fmla="*/ 822 h 1304"/>
                <a:gd name="T100" fmla="*/ 312 w 1871"/>
                <a:gd name="T101" fmla="*/ 879 h 1304"/>
                <a:gd name="T102" fmla="*/ 255 w 1871"/>
                <a:gd name="T103" fmla="*/ 907 h 1304"/>
                <a:gd name="T104" fmla="*/ 227 w 1871"/>
                <a:gd name="T105" fmla="*/ 935 h 1304"/>
                <a:gd name="T106" fmla="*/ 113 w 1871"/>
                <a:gd name="T107" fmla="*/ 907 h 1304"/>
                <a:gd name="T108" fmla="*/ 57 w 1871"/>
                <a:gd name="T109" fmla="*/ 1021 h 1304"/>
                <a:gd name="T110" fmla="*/ 0 w 1871"/>
                <a:gd name="T111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304">
                  <a:moveTo>
                    <a:pt x="0" y="1049"/>
                  </a:moveTo>
                  <a:lnTo>
                    <a:pt x="85" y="1134"/>
                  </a:lnTo>
                  <a:lnTo>
                    <a:pt x="57" y="1162"/>
                  </a:lnTo>
                  <a:lnTo>
                    <a:pt x="142" y="1191"/>
                  </a:lnTo>
                  <a:lnTo>
                    <a:pt x="170" y="1219"/>
                  </a:lnTo>
                  <a:lnTo>
                    <a:pt x="142" y="1247"/>
                  </a:lnTo>
                  <a:lnTo>
                    <a:pt x="198" y="1276"/>
                  </a:lnTo>
                  <a:lnTo>
                    <a:pt x="227" y="1276"/>
                  </a:lnTo>
                  <a:lnTo>
                    <a:pt x="369" y="1191"/>
                  </a:lnTo>
                  <a:lnTo>
                    <a:pt x="567" y="1247"/>
                  </a:lnTo>
                  <a:lnTo>
                    <a:pt x="709" y="1247"/>
                  </a:lnTo>
                  <a:lnTo>
                    <a:pt x="822" y="1191"/>
                  </a:lnTo>
                  <a:lnTo>
                    <a:pt x="879" y="1191"/>
                  </a:lnTo>
                  <a:lnTo>
                    <a:pt x="1077" y="1021"/>
                  </a:lnTo>
                  <a:lnTo>
                    <a:pt x="1106" y="1106"/>
                  </a:lnTo>
                  <a:lnTo>
                    <a:pt x="1162" y="1106"/>
                  </a:lnTo>
                  <a:lnTo>
                    <a:pt x="1162" y="1276"/>
                  </a:lnTo>
                  <a:lnTo>
                    <a:pt x="1191" y="1304"/>
                  </a:lnTo>
                  <a:lnTo>
                    <a:pt x="1361" y="1219"/>
                  </a:lnTo>
                  <a:lnTo>
                    <a:pt x="1474" y="1219"/>
                  </a:lnTo>
                  <a:lnTo>
                    <a:pt x="1531" y="1247"/>
                  </a:lnTo>
                  <a:lnTo>
                    <a:pt x="1616" y="1191"/>
                  </a:lnTo>
                  <a:lnTo>
                    <a:pt x="1843" y="1191"/>
                  </a:lnTo>
                  <a:lnTo>
                    <a:pt x="1871" y="1077"/>
                  </a:lnTo>
                  <a:lnTo>
                    <a:pt x="1871" y="935"/>
                  </a:lnTo>
                  <a:lnTo>
                    <a:pt x="1758" y="964"/>
                  </a:lnTo>
                  <a:lnTo>
                    <a:pt x="1616" y="935"/>
                  </a:lnTo>
                  <a:lnTo>
                    <a:pt x="1588" y="822"/>
                  </a:lnTo>
                  <a:lnTo>
                    <a:pt x="1531" y="765"/>
                  </a:lnTo>
                  <a:lnTo>
                    <a:pt x="1616" y="680"/>
                  </a:lnTo>
                  <a:lnTo>
                    <a:pt x="1588" y="567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61" y="397"/>
                  </a:lnTo>
                  <a:lnTo>
                    <a:pt x="1332" y="312"/>
                  </a:lnTo>
                  <a:lnTo>
                    <a:pt x="1276" y="283"/>
                  </a:lnTo>
                  <a:lnTo>
                    <a:pt x="1247" y="227"/>
                  </a:lnTo>
                  <a:lnTo>
                    <a:pt x="1276" y="198"/>
                  </a:lnTo>
                  <a:lnTo>
                    <a:pt x="1191" y="113"/>
                  </a:lnTo>
                  <a:lnTo>
                    <a:pt x="1077" y="28"/>
                  </a:lnTo>
                  <a:lnTo>
                    <a:pt x="879" y="0"/>
                  </a:lnTo>
                  <a:lnTo>
                    <a:pt x="595" y="57"/>
                  </a:lnTo>
                  <a:lnTo>
                    <a:pt x="567" y="255"/>
                  </a:lnTo>
                  <a:lnTo>
                    <a:pt x="595" y="368"/>
                  </a:lnTo>
                  <a:lnTo>
                    <a:pt x="567" y="454"/>
                  </a:lnTo>
                  <a:lnTo>
                    <a:pt x="510" y="510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397" y="850"/>
                  </a:lnTo>
                  <a:lnTo>
                    <a:pt x="340" y="822"/>
                  </a:lnTo>
                  <a:lnTo>
                    <a:pt x="312" y="879"/>
                  </a:lnTo>
                  <a:lnTo>
                    <a:pt x="255" y="907"/>
                  </a:lnTo>
                  <a:lnTo>
                    <a:pt x="227" y="935"/>
                  </a:lnTo>
                  <a:lnTo>
                    <a:pt x="113" y="907"/>
                  </a:lnTo>
                  <a:lnTo>
                    <a:pt x="57" y="1021"/>
                  </a:lnTo>
                  <a:lnTo>
                    <a:pt x="0" y="104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286"/>
            <p:cNvSpPr>
              <a:spLocks/>
            </p:cNvSpPr>
            <p:nvPr/>
          </p:nvSpPr>
          <p:spPr bwMode="auto">
            <a:xfrm>
              <a:off x="3307" y="1764"/>
              <a:ext cx="1021" cy="2013"/>
            </a:xfrm>
            <a:custGeom>
              <a:avLst/>
              <a:gdLst>
                <a:gd name="T0" fmla="*/ 29 w 1021"/>
                <a:gd name="T1" fmla="*/ 1531 h 2013"/>
                <a:gd name="T2" fmla="*/ 57 w 1021"/>
                <a:gd name="T3" fmla="*/ 1531 h 2013"/>
                <a:gd name="T4" fmla="*/ 86 w 1021"/>
                <a:gd name="T5" fmla="*/ 1588 h 2013"/>
                <a:gd name="T6" fmla="*/ 57 w 1021"/>
                <a:gd name="T7" fmla="*/ 1644 h 2013"/>
                <a:gd name="T8" fmla="*/ 86 w 1021"/>
                <a:gd name="T9" fmla="*/ 1729 h 2013"/>
                <a:gd name="T10" fmla="*/ 199 w 1021"/>
                <a:gd name="T11" fmla="*/ 1758 h 2013"/>
                <a:gd name="T12" fmla="*/ 312 w 1021"/>
                <a:gd name="T13" fmla="*/ 1843 h 2013"/>
                <a:gd name="T14" fmla="*/ 369 w 1021"/>
                <a:gd name="T15" fmla="*/ 1843 h 2013"/>
                <a:gd name="T16" fmla="*/ 369 w 1021"/>
                <a:gd name="T17" fmla="*/ 2013 h 2013"/>
                <a:gd name="T18" fmla="*/ 426 w 1021"/>
                <a:gd name="T19" fmla="*/ 1985 h 2013"/>
                <a:gd name="T20" fmla="*/ 482 w 1021"/>
                <a:gd name="T21" fmla="*/ 1871 h 2013"/>
                <a:gd name="T22" fmla="*/ 596 w 1021"/>
                <a:gd name="T23" fmla="*/ 1899 h 2013"/>
                <a:gd name="T24" fmla="*/ 624 w 1021"/>
                <a:gd name="T25" fmla="*/ 1871 h 2013"/>
                <a:gd name="T26" fmla="*/ 681 w 1021"/>
                <a:gd name="T27" fmla="*/ 1843 h 2013"/>
                <a:gd name="T28" fmla="*/ 709 w 1021"/>
                <a:gd name="T29" fmla="*/ 1786 h 2013"/>
                <a:gd name="T30" fmla="*/ 766 w 1021"/>
                <a:gd name="T31" fmla="*/ 1814 h 2013"/>
                <a:gd name="T32" fmla="*/ 879 w 1021"/>
                <a:gd name="T33" fmla="*/ 1644 h 2013"/>
                <a:gd name="T34" fmla="*/ 908 w 1021"/>
                <a:gd name="T35" fmla="*/ 1588 h 2013"/>
                <a:gd name="T36" fmla="*/ 879 w 1021"/>
                <a:gd name="T37" fmla="*/ 1474 h 2013"/>
                <a:gd name="T38" fmla="*/ 936 w 1021"/>
                <a:gd name="T39" fmla="*/ 1418 h 2013"/>
                <a:gd name="T40" fmla="*/ 964 w 1021"/>
                <a:gd name="T41" fmla="*/ 1332 h 2013"/>
                <a:gd name="T42" fmla="*/ 936 w 1021"/>
                <a:gd name="T43" fmla="*/ 1219 h 2013"/>
                <a:gd name="T44" fmla="*/ 964 w 1021"/>
                <a:gd name="T45" fmla="*/ 1021 h 2013"/>
                <a:gd name="T46" fmla="*/ 908 w 1021"/>
                <a:gd name="T47" fmla="*/ 964 h 2013"/>
                <a:gd name="T48" fmla="*/ 879 w 1021"/>
                <a:gd name="T49" fmla="*/ 907 h 2013"/>
                <a:gd name="T50" fmla="*/ 766 w 1021"/>
                <a:gd name="T51" fmla="*/ 879 h 2013"/>
                <a:gd name="T52" fmla="*/ 709 w 1021"/>
                <a:gd name="T53" fmla="*/ 794 h 2013"/>
                <a:gd name="T54" fmla="*/ 709 w 1021"/>
                <a:gd name="T55" fmla="*/ 709 h 2013"/>
                <a:gd name="T56" fmla="*/ 908 w 1021"/>
                <a:gd name="T57" fmla="*/ 680 h 2013"/>
                <a:gd name="T58" fmla="*/ 1021 w 1021"/>
                <a:gd name="T59" fmla="*/ 624 h 2013"/>
                <a:gd name="T60" fmla="*/ 1021 w 1021"/>
                <a:gd name="T61" fmla="*/ 539 h 2013"/>
                <a:gd name="T62" fmla="*/ 908 w 1021"/>
                <a:gd name="T63" fmla="*/ 454 h 2013"/>
                <a:gd name="T64" fmla="*/ 936 w 1021"/>
                <a:gd name="T65" fmla="*/ 369 h 2013"/>
                <a:gd name="T66" fmla="*/ 908 w 1021"/>
                <a:gd name="T67" fmla="*/ 340 h 2013"/>
                <a:gd name="T68" fmla="*/ 1021 w 1021"/>
                <a:gd name="T69" fmla="*/ 170 h 2013"/>
                <a:gd name="T70" fmla="*/ 1021 w 1021"/>
                <a:gd name="T71" fmla="*/ 85 h 2013"/>
                <a:gd name="T72" fmla="*/ 879 w 1021"/>
                <a:gd name="T73" fmla="*/ 0 h 2013"/>
                <a:gd name="T74" fmla="*/ 653 w 1021"/>
                <a:gd name="T75" fmla="*/ 57 h 2013"/>
                <a:gd name="T76" fmla="*/ 624 w 1021"/>
                <a:gd name="T77" fmla="*/ 113 h 2013"/>
                <a:gd name="T78" fmla="*/ 624 w 1021"/>
                <a:gd name="T79" fmla="*/ 198 h 2013"/>
                <a:gd name="T80" fmla="*/ 511 w 1021"/>
                <a:gd name="T81" fmla="*/ 284 h 2013"/>
                <a:gd name="T82" fmla="*/ 511 w 1021"/>
                <a:gd name="T83" fmla="*/ 567 h 2013"/>
                <a:gd name="T84" fmla="*/ 482 w 1021"/>
                <a:gd name="T85" fmla="*/ 624 h 2013"/>
                <a:gd name="T86" fmla="*/ 454 w 1021"/>
                <a:gd name="T87" fmla="*/ 595 h 2013"/>
                <a:gd name="T88" fmla="*/ 227 w 1021"/>
                <a:gd name="T89" fmla="*/ 595 h 2013"/>
                <a:gd name="T90" fmla="*/ 199 w 1021"/>
                <a:gd name="T91" fmla="*/ 680 h 2013"/>
                <a:gd name="T92" fmla="*/ 256 w 1021"/>
                <a:gd name="T93" fmla="*/ 680 h 2013"/>
                <a:gd name="T94" fmla="*/ 227 w 1021"/>
                <a:gd name="T95" fmla="*/ 822 h 2013"/>
                <a:gd name="T96" fmla="*/ 142 w 1021"/>
                <a:gd name="T97" fmla="*/ 822 h 2013"/>
                <a:gd name="T98" fmla="*/ 86 w 1021"/>
                <a:gd name="T99" fmla="*/ 992 h 2013"/>
                <a:gd name="T100" fmla="*/ 0 w 1021"/>
                <a:gd name="T101" fmla="*/ 1191 h 2013"/>
                <a:gd name="T102" fmla="*/ 57 w 1021"/>
                <a:gd name="T103" fmla="*/ 1219 h 2013"/>
                <a:gd name="T104" fmla="*/ 57 w 1021"/>
                <a:gd name="T105" fmla="*/ 1304 h 2013"/>
                <a:gd name="T106" fmla="*/ 86 w 1021"/>
                <a:gd name="T107" fmla="*/ 1361 h 2013"/>
                <a:gd name="T108" fmla="*/ 0 w 1021"/>
                <a:gd name="T109" fmla="*/ 1474 h 2013"/>
                <a:gd name="T110" fmla="*/ 29 w 1021"/>
                <a:gd name="T111" fmla="*/ 1531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2013">
                  <a:moveTo>
                    <a:pt x="29" y="1531"/>
                  </a:moveTo>
                  <a:lnTo>
                    <a:pt x="57" y="1531"/>
                  </a:lnTo>
                  <a:lnTo>
                    <a:pt x="86" y="1588"/>
                  </a:lnTo>
                  <a:lnTo>
                    <a:pt x="57" y="1644"/>
                  </a:lnTo>
                  <a:lnTo>
                    <a:pt x="86" y="1729"/>
                  </a:lnTo>
                  <a:lnTo>
                    <a:pt x="199" y="1758"/>
                  </a:lnTo>
                  <a:lnTo>
                    <a:pt x="312" y="1843"/>
                  </a:lnTo>
                  <a:lnTo>
                    <a:pt x="369" y="1843"/>
                  </a:lnTo>
                  <a:lnTo>
                    <a:pt x="369" y="2013"/>
                  </a:lnTo>
                  <a:lnTo>
                    <a:pt x="426" y="1985"/>
                  </a:lnTo>
                  <a:lnTo>
                    <a:pt x="482" y="1871"/>
                  </a:lnTo>
                  <a:lnTo>
                    <a:pt x="596" y="1899"/>
                  </a:lnTo>
                  <a:lnTo>
                    <a:pt x="624" y="1871"/>
                  </a:lnTo>
                  <a:lnTo>
                    <a:pt x="681" y="1843"/>
                  </a:lnTo>
                  <a:lnTo>
                    <a:pt x="709" y="1786"/>
                  </a:lnTo>
                  <a:lnTo>
                    <a:pt x="766" y="1814"/>
                  </a:lnTo>
                  <a:lnTo>
                    <a:pt x="879" y="1644"/>
                  </a:lnTo>
                  <a:lnTo>
                    <a:pt x="908" y="1588"/>
                  </a:lnTo>
                  <a:lnTo>
                    <a:pt x="879" y="1474"/>
                  </a:lnTo>
                  <a:lnTo>
                    <a:pt x="936" y="1418"/>
                  </a:lnTo>
                  <a:lnTo>
                    <a:pt x="964" y="1332"/>
                  </a:lnTo>
                  <a:lnTo>
                    <a:pt x="936" y="1219"/>
                  </a:lnTo>
                  <a:lnTo>
                    <a:pt x="964" y="1021"/>
                  </a:lnTo>
                  <a:lnTo>
                    <a:pt x="908" y="964"/>
                  </a:lnTo>
                  <a:lnTo>
                    <a:pt x="879" y="907"/>
                  </a:lnTo>
                  <a:lnTo>
                    <a:pt x="766" y="879"/>
                  </a:lnTo>
                  <a:lnTo>
                    <a:pt x="709" y="794"/>
                  </a:lnTo>
                  <a:lnTo>
                    <a:pt x="709" y="709"/>
                  </a:lnTo>
                  <a:lnTo>
                    <a:pt x="908" y="680"/>
                  </a:lnTo>
                  <a:lnTo>
                    <a:pt x="1021" y="624"/>
                  </a:lnTo>
                  <a:lnTo>
                    <a:pt x="1021" y="539"/>
                  </a:lnTo>
                  <a:lnTo>
                    <a:pt x="908" y="454"/>
                  </a:lnTo>
                  <a:lnTo>
                    <a:pt x="936" y="369"/>
                  </a:lnTo>
                  <a:lnTo>
                    <a:pt x="908" y="340"/>
                  </a:lnTo>
                  <a:lnTo>
                    <a:pt x="1021" y="170"/>
                  </a:lnTo>
                  <a:lnTo>
                    <a:pt x="1021" y="85"/>
                  </a:lnTo>
                  <a:lnTo>
                    <a:pt x="879" y="0"/>
                  </a:lnTo>
                  <a:lnTo>
                    <a:pt x="653" y="57"/>
                  </a:lnTo>
                  <a:lnTo>
                    <a:pt x="624" y="113"/>
                  </a:lnTo>
                  <a:lnTo>
                    <a:pt x="624" y="198"/>
                  </a:lnTo>
                  <a:lnTo>
                    <a:pt x="511" y="284"/>
                  </a:lnTo>
                  <a:lnTo>
                    <a:pt x="511" y="567"/>
                  </a:lnTo>
                  <a:lnTo>
                    <a:pt x="482" y="624"/>
                  </a:lnTo>
                  <a:lnTo>
                    <a:pt x="454" y="595"/>
                  </a:lnTo>
                  <a:lnTo>
                    <a:pt x="227" y="595"/>
                  </a:lnTo>
                  <a:lnTo>
                    <a:pt x="199" y="680"/>
                  </a:lnTo>
                  <a:lnTo>
                    <a:pt x="256" y="680"/>
                  </a:lnTo>
                  <a:lnTo>
                    <a:pt x="227" y="822"/>
                  </a:lnTo>
                  <a:lnTo>
                    <a:pt x="142" y="822"/>
                  </a:lnTo>
                  <a:lnTo>
                    <a:pt x="86" y="992"/>
                  </a:lnTo>
                  <a:lnTo>
                    <a:pt x="0" y="1191"/>
                  </a:lnTo>
                  <a:lnTo>
                    <a:pt x="57" y="1219"/>
                  </a:lnTo>
                  <a:lnTo>
                    <a:pt x="57" y="1304"/>
                  </a:lnTo>
                  <a:lnTo>
                    <a:pt x="86" y="1361"/>
                  </a:lnTo>
                  <a:lnTo>
                    <a:pt x="0" y="1474"/>
                  </a:lnTo>
                  <a:lnTo>
                    <a:pt x="29" y="15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287"/>
            <p:cNvSpPr>
              <a:spLocks/>
            </p:cNvSpPr>
            <p:nvPr/>
          </p:nvSpPr>
          <p:spPr bwMode="auto">
            <a:xfrm>
              <a:off x="2627" y="1452"/>
              <a:ext cx="1333" cy="1843"/>
            </a:xfrm>
            <a:custGeom>
              <a:avLst/>
              <a:gdLst>
                <a:gd name="T0" fmla="*/ 425 w 1333"/>
                <a:gd name="T1" fmla="*/ 255 h 1843"/>
                <a:gd name="T2" fmla="*/ 255 w 1333"/>
                <a:gd name="T3" fmla="*/ 425 h 1843"/>
                <a:gd name="T4" fmla="*/ 284 w 1333"/>
                <a:gd name="T5" fmla="*/ 482 h 1843"/>
                <a:gd name="T6" fmla="*/ 227 w 1333"/>
                <a:gd name="T7" fmla="*/ 652 h 1843"/>
                <a:gd name="T8" fmla="*/ 284 w 1333"/>
                <a:gd name="T9" fmla="*/ 737 h 1843"/>
                <a:gd name="T10" fmla="*/ 142 w 1333"/>
                <a:gd name="T11" fmla="*/ 907 h 1843"/>
                <a:gd name="T12" fmla="*/ 170 w 1333"/>
                <a:gd name="T13" fmla="*/ 964 h 1843"/>
                <a:gd name="T14" fmla="*/ 85 w 1333"/>
                <a:gd name="T15" fmla="*/ 1049 h 1843"/>
                <a:gd name="T16" fmla="*/ 28 w 1333"/>
                <a:gd name="T17" fmla="*/ 1191 h 1843"/>
                <a:gd name="T18" fmla="*/ 28 w 1333"/>
                <a:gd name="T19" fmla="*/ 1304 h 1843"/>
                <a:gd name="T20" fmla="*/ 0 w 1333"/>
                <a:gd name="T21" fmla="*/ 1361 h 1843"/>
                <a:gd name="T22" fmla="*/ 199 w 1333"/>
                <a:gd name="T23" fmla="*/ 1418 h 1843"/>
                <a:gd name="T24" fmla="*/ 170 w 1333"/>
                <a:gd name="T25" fmla="*/ 1503 h 1843"/>
                <a:gd name="T26" fmla="*/ 227 w 1333"/>
                <a:gd name="T27" fmla="*/ 1503 h 1843"/>
                <a:gd name="T28" fmla="*/ 255 w 1333"/>
                <a:gd name="T29" fmla="*/ 1616 h 1843"/>
                <a:gd name="T30" fmla="*/ 369 w 1333"/>
                <a:gd name="T31" fmla="*/ 1673 h 1843"/>
                <a:gd name="T32" fmla="*/ 369 w 1333"/>
                <a:gd name="T33" fmla="*/ 1730 h 1843"/>
                <a:gd name="T34" fmla="*/ 482 w 1333"/>
                <a:gd name="T35" fmla="*/ 1758 h 1843"/>
                <a:gd name="T36" fmla="*/ 482 w 1333"/>
                <a:gd name="T37" fmla="*/ 1843 h 1843"/>
                <a:gd name="T38" fmla="*/ 709 w 1333"/>
                <a:gd name="T39" fmla="*/ 1843 h 1843"/>
                <a:gd name="T40" fmla="*/ 680 w 1333"/>
                <a:gd name="T41" fmla="*/ 1786 h 1843"/>
                <a:gd name="T42" fmla="*/ 766 w 1333"/>
                <a:gd name="T43" fmla="*/ 1673 h 1843"/>
                <a:gd name="T44" fmla="*/ 737 w 1333"/>
                <a:gd name="T45" fmla="*/ 1616 h 1843"/>
                <a:gd name="T46" fmla="*/ 737 w 1333"/>
                <a:gd name="T47" fmla="*/ 1531 h 1843"/>
                <a:gd name="T48" fmla="*/ 680 w 1333"/>
                <a:gd name="T49" fmla="*/ 1503 h 1843"/>
                <a:gd name="T50" fmla="*/ 761 w 1333"/>
                <a:gd name="T51" fmla="*/ 1304 h 1843"/>
                <a:gd name="T52" fmla="*/ 822 w 1333"/>
                <a:gd name="T53" fmla="*/ 1134 h 1843"/>
                <a:gd name="T54" fmla="*/ 907 w 1333"/>
                <a:gd name="T55" fmla="*/ 1134 h 1843"/>
                <a:gd name="T56" fmla="*/ 936 w 1333"/>
                <a:gd name="T57" fmla="*/ 992 h 1843"/>
                <a:gd name="T58" fmla="*/ 879 w 1333"/>
                <a:gd name="T59" fmla="*/ 992 h 1843"/>
                <a:gd name="T60" fmla="*/ 907 w 1333"/>
                <a:gd name="T61" fmla="*/ 907 h 1843"/>
                <a:gd name="T62" fmla="*/ 1134 w 1333"/>
                <a:gd name="T63" fmla="*/ 907 h 1843"/>
                <a:gd name="T64" fmla="*/ 1162 w 1333"/>
                <a:gd name="T65" fmla="*/ 936 h 1843"/>
                <a:gd name="T66" fmla="*/ 1191 w 1333"/>
                <a:gd name="T67" fmla="*/ 879 h 1843"/>
                <a:gd name="T68" fmla="*/ 1191 w 1333"/>
                <a:gd name="T69" fmla="*/ 596 h 1843"/>
                <a:gd name="T70" fmla="*/ 1304 w 1333"/>
                <a:gd name="T71" fmla="*/ 510 h 1843"/>
                <a:gd name="T72" fmla="*/ 1304 w 1333"/>
                <a:gd name="T73" fmla="*/ 425 h 1843"/>
                <a:gd name="T74" fmla="*/ 1333 w 1333"/>
                <a:gd name="T75" fmla="*/ 369 h 1843"/>
                <a:gd name="T76" fmla="*/ 1219 w 1333"/>
                <a:gd name="T77" fmla="*/ 255 h 1843"/>
                <a:gd name="T78" fmla="*/ 1219 w 1333"/>
                <a:gd name="T79" fmla="*/ 170 h 1843"/>
                <a:gd name="T80" fmla="*/ 1162 w 1333"/>
                <a:gd name="T81" fmla="*/ 85 h 1843"/>
                <a:gd name="T82" fmla="*/ 737 w 1333"/>
                <a:gd name="T83" fmla="*/ 0 h 1843"/>
                <a:gd name="T84" fmla="*/ 567 w 1333"/>
                <a:gd name="T85" fmla="*/ 114 h 1843"/>
                <a:gd name="T86" fmla="*/ 510 w 1333"/>
                <a:gd name="T87" fmla="*/ 284 h 1843"/>
                <a:gd name="T88" fmla="*/ 425 w 1333"/>
                <a:gd name="T89" fmla="*/ 2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33" h="1843">
                  <a:moveTo>
                    <a:pt x="425" y="255"/>
                  </a:moveTo>
                  <a:lnTo>
                    <a:pt x="255" y="425"/>
                  </a:lnTo>
                  <a:lnTo>
                    <a:pt x="284" y="482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142" y="907"/>
                  </a:lnTo>
                  <a:lnTo>
                    <a:pt x="170" y="964"/>
                  </a:lnTo>
                  <a:lnTo>
                    <a:pt x="85" y="1049"/>
                  </a:lnTo>
                  <a:lnTo>
                    <a:pt x="28" y="1191"/>
                  </a:lnTo>
                  <a:lnTo>
                    <a:pt x="28" y="1304"/>
                  </a:lnTo>
                  <a:lnTo>
                    <a:pt x="0" y="1361"/>
                  </a:lnTo>
                  <a:lnTo>
                    <a:pt x="199" y="1418"/>
                  </a:lnTo>
                  <a:lnTo>
                    <a:pt x="170" y="1503"/>
                  </a:lnTo>
                  <a:lnTo>
                    <a:pt x="227" y="1503"/>
                  </a:lnTo>
                  <a:lnTo>
                    <a:pt x="255" y="1616"/>
                  </a:lnTo>
                  <a:lnTo>
                    <a:pt x="369" y="1673"/>
                  </a:lnTo>
                  <a:lnTo>
                    <a:pt x="369" y="1730"/>
                  </a:lnTo>
                  <a:lnTo>
                    <a:pt x="482" y="1758"/>
                  </a:lnTo>
                  <a:lnTo>
                    <a:pt x="482" y="1843"/>
                  </a:lnTo>
                  <a:lnTo>
                    <a:pt x="709" y="1843"/>
                  </a:lnTo>
                  <a:lnTo>
                    <a:pt x="680" y="1786"/>
                  </a:lnTo>
                  <a:lnTo>
                    <a:pt x="766" y="1673"/>
                  </a:lnTo>
                  <a:lnTo>
                    <a:pt x="737" y="1616"/>
                  </a:lnTo>
                  <a:lnTo>
                    <a:pt x="737" y="1531"/>
                  </a:lnTo>
                  <a:lnTo>
                    <a:pt x="680" y="1503"/>
                  </a:lnTo>
                  <a:lnTo>
                    <a:pt x="761" y="1304"/>
                  </a:lnTo>
                  <a:lnTo>
                    <a:pt x="822" y="1134"/>
                  </a:lnTo>
                  <a:lnTo>
                    <a:pt x="907" y="1134"/>
                  </a:lnTo>
                  <a:lnTo>
                    <a:pt x="936" y="992"/>
                  </a:lnTo>
                  <a:lnTo>
                    <a:pt x="879" y="992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62" y="936"/>
                  </a:lnTo>
                  <a:lnTo>
                    <a:pt x="1191" y="879"/>
                  </a:lnTo>
                  <a:lnTo>
                    <a:pt x="1191" y="596"/>
                  </a:lnTo>
                  <a:lnTo>
                    <a:pt x="1304" y="510"/>
                  </a:lnTo>
                  <a:lnTo>
                    <a:pt x="1304" y="425"/>
                  </a:lnTo>
                  <a:lnTo>
                    <a:pt x="1333" y="369"/>
                  </a:lnTo>
                  <a:lnTo>
                    <a:pt x="1219" y="255"/>
                  </a:lnTo>
                  <a:lnTo>
                    <a:pt x="1219" y="170"/>
                  </a:lnTo>
                  <a:lnTo>
                    <a:pt x="1162" y="85"/>
                  </a:lnTo>
                  <a:lnTo>
                    <a:pt x="737" y="0"/>
                  </a:lnTo>
                  <a:lnTo>
                    <a:pt x="567" y="114"/>
                  </a:lnTo>
                  <a:lnTo>
                    <a:pt x="510" y="284"/>
                  </a:lnTo>
                  <a:lnTo>
                    <a:pt x="425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288"/>
            <p:cNvSpPr>
              <a:spLocks/>
            </p:cNvSpPr>
            <p:nvPr/>
          </p:nvSpPr>
          <p:spPr bwMode="auto">
            <a:xfrm>
              <a:off x="4923" y="2728"/>
              <a:ext cx="1049" cy="1474"/>
            </a:xfrm>
            <a:custGeom>
              <a:avLst/>
              <a:gdLst>
                <a:gd name="T0" fmla="*/ 29 w 1049"/>
                <a:gd name="T1" fmla="*/ 198 h 1474"/>
                <a:gd name="T2" fmla="*/ 0 w 1049"/>
                <a:gd name="T3" fmla="*/ 227 h 1474"/>
                <a:gd name="T4" fmla="*/ 29 w 1049"/>
                <a:gd name="T5" fmla="*/ 283 h 1474"/>
                <a:gd name="T6" fmla="*/ 85 w 1049"/>
                <a:gd name="T7" fmla="*/ 312 h 1474"/>
                <a:gd name="T8" fmla="*/ 114 w 1049"/>
                <a:gd name="T9" fmla="*/ 397 h 1474"/>
                <a:gd name="T10" fmla="*/ 171 w 1049"/>
                <a:gd name="T11" fmla="*/ 454 h 1474"/>
                <a:gd name="T12" fmla="*/ 171 w 1049"/>
                <a:gd name="T13" fmla="*/ 510 h 1474"/>
                <a:gd name="T14" fmla="*/ 341 w 1049"/>
                <a:gd name="T15" fmla="*/ 567 h 1474"/>
                <a:gd name="T16" fmla="*/ 369 w 1049"/>
                <a:gd name="T17" fmla="*/ 680 h 1474"/>
                <a:gd name="T18" fmla="*/ 284 w 1049"/>
                <a:gd name="T19" fmla="*/ 765 h 1474"/>
                <a:gd name="T20" fmla="*/ 341 w 1049"/>
                <a:gd name="T21" fmla="*/ 822 h 1474"/>
                <a:gd name="T22" fmla="*/ 369 w 1049"/>
                <a:gd name="T23" fmla="*/ 935 h 1474"/>
                <a:gd name="T24" fmla="*/ 511 w 1049"/>
                <a:gd name="T25" fmla="*/ 964 h 1474"/>
                <a:gd name="T26" fmla="*/ 624 w 1049"/>
                <a:gd name="T27" fmla="*/ 935 h 1474"/>
                <a:gd name="T28" fmla="*/ 624 w 1049"/>
                <a:gd name="T29" fmla="*/ 1077 h 1474"/>
                <a:gd name="T30" fmla="*/ 596 w 1049"/>
                <a:gd name="T31" fmla="*/ 1191 h 1474"/>
                <a:gd name="T32" fmla="*/ 369 w 1049"/>
                <a:gd name="T33" fmla="*/ 1191 h 1474"/>
                <a:gd name="T34" fmla="*/ 284 w 1049"/>
                <a:gd name="T35" fmla="*/ 1247 h 1474"/>
                <a:gd name="T36" fmla="*/ 227 w 1049"/>
                <a:gd name="T37" fmla="*/ 1219 h 1474"/>
                <a:gd name="T38" fmla="*/ 256 w 1049"/>
                <a:gd name="T39" fmla="*/ 1276 h 1474"/>
                <a:gd name="T40" fmla="*/ 312 w 1049"/>
                <a:gd name="T41" fmla="*/ 1332 h 1474"/>
                <a:gd name="T42" fmla="*/ 312 w 1049"/>
                <a:gd name="T43" fmla="*/ 1389 h 1474"/>
                <a:gd name="T44" fmla="*/ 369 w 1049"/>
                <a:gd name="T45" fmla="*/ 1417 h 1474"/>
                <a:gd name="T46" fmla="*/ 341 w 1049"/>
                <a:gd name="T47" fmla="*/ 1474 h 1474"/>
                <a:gd name="T48" fmla="*/ 652 w 1049"/>
                <a:gd name="T49" fmla="*/ 1474 h 1474"/>
                <a:gd name="T50" fmla="*/ 709 w 1049"/>
                <a:gd name="T51" fmla="*/ 1446 h 1474"/>
                <a:gd name="T52" fmla="*/ 766 w 1049"/>
                <a:gd name="T53" fmla="*/ 1474 h 1474"/>
                <a:gd name="T54" fmla="*/ 908 w 1049"/>
                <a:gd name="T55" fmla="*/ 1446 h 1474"/>
                <a:gd name="T56" fmla="*/ 908 w 1049"/>
                <a:gd name="T57" fmla="*/ 1417 h 1474"/>
                <a:gd name="T58" fmla="*/ 993 w 1049"/>
                <a:gd name="T59" fmla="*/ 1332 h 1474"/>
                <a:gd name="T60" fmla="*/ 993 w 1049"/>
                <a:gd name="T61" fmla="*/ 1247 h 1474"/>
                <a:gd name="T62" fmla="*/ 936 w 1049"/>
                <a:gd name="T63" fmla="*/ 1162 h 1474"/>
                <a:gd name="T64" fmla="*/ 1049 w 1049"/>
                <a:gd name="T65" fmla="*/ 992 h 1474"/>
                <a:gd name="T66" fmla="*/ 964 w 1049"/>
                <a:gd name="T67" fmla="*/ 879 h 1474"/>
                <a:gd name="T68" fmla="*/ 993 w 1049"/>
                <a:gd name="T69" fmla="*/ 765 h 1474"/>
                <a:gd name="T70" fmla="*/ 936 w 1049"/>
                <a:gd name="T71" fmla="*/ 652 h 1474"/>
                <a:gd name="T72" fmla="*/ 1021 w 1049"/>
                <a:gd name="T73" fmla="*/ 510 h 1474"/>
                <a:gd name="T74" fmla="*/ 879 w 1049"/>
                <a:gd name="T75" fmla="*/ 397 h 1474"/>
                <a:gd name="T76" fmla="*/ 624 w 1049"/>
                <a:gd name="T77" fmla="*/ 340 h 1474"/>
                <a:gd name="T78" fmla="*/ 341 w 1049"/>
                <a:gd name="T79" fmla="*/ 113 h 1474"/>
                <a:gd name="T80" fmla="*/ 284 w 1049"/>
                <a:gd name="T81" fmla="*/ 0 h 1474"/>
                <a:gd name="T82" fmla="*/ 142 w 1049"/>
                <a:gd name="T83" fmla="*/ 198 h 1474"/>
                <a:gd name="T84" fmla="*/ 29 w 1049"/>
                <a:gd name="T85" fmla="*/ 19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9" h="1474">
                  <a:moveTo>
                    <a:pt x="29" y="198"/>
                  </a:moveTo>
                  <a:lnTo>
                    <a:pt x="0" y="227"/>
                  </a:lnTo>
                  <a:lnTo>
                    <a:pt x="29" y="283"/>
                  </a:lnTo>
                  <a:lnTo>
                    <a:pt x="85" y="312"/>
                  </a:lnTo>
                  <a:lnTo>
                    <a:pt x="114" y="397"/>
                  </a:lnTo>
                  <a:lnTo>
                    <a:pt x="171" y="454"/>
                  </a:lnTo>
                  <a:lnTo>
                    <a:pt x="171" y="510"/>
                  </a:lnTo>
                  <a:lnTo>
                    <a:pt x="341" y="567"/>
                  </a:lnTo>
                  <a:lnTo>
                    <a:pt x="369" y="680"/>
                  </a:lnTo>
                  <a:lnTo>
                    <a:pt x="284" y="765"/>
                  </a:lnTo>
                  <a:lnTo>
                    <a:pt x="341" y="822"/>
                  </a:lnTo>
                  <a:lnTo>
                    <a:pt x="369" y="935"/>
                  </a:lnTo>
                  <a:lnTo>
                    <a:pt x="511" y="964"/>
                  </a:lnTo>
                  <a:lnTo>
                    <a:pt x="624" y="935"/>
                  </a:lnTo>
                  <a:lnTo>
                    <a:pt x="624" y="1077"/>
                  </a:lnTo>
                  <a:lnTo>
                    <a:pt x="596" y="1191"/>
                  </a:lnTo>
                  <a:lnTo>
                    <a:pt x="369" y="1191"/>
                  </a:lnTo>
                  <a:lnTo>
                    <a:pt x="284" y="1247"/>
                  </a:lnTo>
                  <a:lnTo>
                    <a:pt x="227" y="1219"/>
                  </a:lnTo>
                  <a:lnTo>
                    <a:pt x="256" y="1276"/>
                  </a:lnTo>
                  <a:lnTo>
                    <a:pt x="312" y="1332"/>
                  </a:lnTo>
                  <a:lnTo>
                    <a:pt x="312" y="1389"/>
                  </a:lnTo>
                  <a:lnTo>
                    <a:pt x="369" y="1417"/>
                  </a:lnTo>
                  <a:lnTo>
                    <a:pt x="341" y="1474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66" y="1474"/>
                  </a:lnTo>
                  <a:lnTo>
                    <a:pt x="908" y="1446"/>
                  </a:lnTo>
                  <a:lnTo>
                    <a:pt x="908" y="1417"/>
                  </a:lnTo>
                  <a:lnTo>
                    <a:pt x="993" y="1332"/>
                  </a:lnTo>
                  <a:lnTo>
                    <a:pt x="993" y="1247"/>
                  </a:lnTo>
                  <a:lnTo>
                    <a:pt x="936" y="1162"/>
                  </a:lnTo>
                  <a:lnTo>
                    <a:pt x="1049" y="992"/>
                  </a:lnTo>
                  <a:lnTo>
                    <a:pt x="964" y="879"/>
                  </a:lnTo>
                  <a:lnTo>
                    <a:pt x="993" y="765"/>
                  </a:lnTo>
                  <a:lnTo>
                    <a:pt x="936" y="652"/>
                  </a:lnTo>
                  <a:lnTo>
                    <a:pt x="1021" y="510"/>
                  </a:lnTo>
                  <a:lnTo>
                    <a:pt x="879" y="397"/>
                  </a:lnTo>
                  <a:lnTo>
                    <a:pt x="624" y="340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142" y="198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289"/>
            <p:cNvSpPr>
              <a:spLocks/>
            </p:cNvSpPr>
            <p:nvPr/>
          </p:nvSpPr>
          <p:spPr bwMode="auto">
            <a:xfrm>
              <a:off x="4215" y="2416"/>
              <a:ext cx="992" cy="510"/>
            </a:xfrm>
            <a:custGeom>
              <a:avLst/>
              <a:gdLst>
                <a:gd name="T0" fmla="*/ 992 w 992"/>
                <a:gd name="T1" fmla="*/ 312 h 510"/>
                <a:gd name="T2" fmla="*/ 850 w 992"/>
                <a:gd name="T3" fmla="*/ 510 h 510"/>
                <a:gd name="T4" fmla="*/ 737 w 992"/>
                <a:gd name="T5" fmla="*/ 510 h 510"/>
                <a:gd name="T6" fmla="*/ 652 w 992"/>
                <a:gd name="T7" fmla="*/ 425 h 510"/>
                <a:gd name="T8" fmla="*/ 538 w 992"/>
                <a:gd name="T9" fmla="*/ 340 h 510"/>
                <a:gd name="T10" fmla="*/ 340 w 992"/>
                <a:gd name="T11" fmla="*/ 312 h 510"/>
                <a:gd name="T12" fmla="*/ 56 w 992"/>
                <a:gd name="T13" fmla="*/ 369 h 510"/>
                <a:gd name="T14" fmla="*/ 0 w 992"/>
                <a:gd name="T15" fmla="*/ 312 h 510"/>
                <a:gd name="T16" fmla="*/ 141 w 992"/>
                <a:gd name="T17" fmla="*/ 227 h 510"/>
                <a:gd name="T18" fmla="*/ 170 w 992"/>
                <a:gd name="T19" fmla="*/ 113 h 510"/>
                <a:gd name="T20" fmla="*/ 368 w 992"/>
                <a:gd name="T21" fmla="*/ 113 h 510"/>
                <a:gd name="T22" fmla="*/ 453 w 992"/>
                <a:gd name="T23" fmla="*/ 85 h 510"/>
                <a:gd name="T24" fmla="*/ 510 w 992"/>
                <a:gd name="T25" fmla="*/ 0 h 510"/>
                <a:gd name="T26" fmla="*/ 623 w 992"/>
                <a:gd name="T27" fmla="*/ 85 h 510"/>
                <a:gd name="T28" fmla="*/ 680 w 992"/>
                <a:gd name="T29" fmla="*/ 85 h 510"/>
                <a:gd name="T30" fmla="*/ 822 w 992"/>
                <a:gd name="T31" fmla="*/ 85 h 510"/>
                <a:gd name="T32" fmla="*/ 992 w 992"/>
                <a:gd name="T33" fmla="*/ 31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2" h="510">
                  <a:moveTo>
                    <a:pt x="992" y="312"/>
                  </a:moveTo>
                  <a:lnTo>
                    <a:pt x="850" y="510"/>
                  </a:lnTo>
                  <a:lnTo>
                    <a:pt x="737" y="510"/>
                  </a:lnTo>
                  <a:lnTo>
                    <a:pt x="652" y="425"/>
                  </a:lnTo>
                  <a:lnTo>
                    <a:pt x="538" y="340"/>
                  </a:lnTo>
                  <a:lnTo>
                    <a:pt x="340" y="312"/>
                  </a:lnTo>
                  <a:lnTo>
                    <a:pt x="56" y="369"/>
                  </a:lnTo>
                  <a:lnTo>
                    <a:pt x="0" y="312"/>
                  </a:lnTo>
                  <a:lnTo>
                    <a:pt x="141" y="227"/>
                  </a:lnTo>
                  <a:lnTo>
                    <a:pt x="170" y="113"/>
                  </a:lnTo>
                  <a:lnTo>
                    <a:pt x="368" y="113"/>
                  </a:lnTo>
                  <a:lnTo>
                    <a:pt x="453" y="85"/>
                  </a:lnTo>
                  <a:lnTo>
                    <a:pt x="510" y="0"/>
                  </a:lnTo>
                  <a:lnTo>
                    <a:pt x="623" y="85"/>
                  </a:lnTo>
                  <a:lnTo>
                    <a:pt x="680" y="85"/>
                  </a:lnTo>
                  <a:lnTo>
                    <a:pt x="822" y="85"/>
                  </a:lnTo>
                  <a:lnTo>
                    <a:pt x="992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290"/>
            <p:cNvSpPr>
              <a:spLocks/>
            </p:cNvSpPr>
            <p:nvPr/>
          </p:nvSpPr>
          <p:spPr bwMode="auto">
            <a:xfrm>
              <a:off x="4016" y="1849"/>
              <a:ext cx="1021" cy="879"/>
            </a:xfrm>
            <a:custGeom>
              <a:avLst/>
              <a:gdLst>
                <a:gd name="T0" fmla="*/ 312 w 1021"/>
                <a:gd name="T1" fmla="*/ 0 h 879"/>
                <a:gd name="T2" fmla="*/ 312 w 1021"/>
                <a:gd name="T3" fmla="*/ 85 h 879"/>
                <a:gd name="T4" fmla="*/ 199 w 1021"/>
                <a:gd name="T5" fmla="*/ 255 h 879"/>
                <a:gd name="T6" fmla="*/ 227 w 1021"/>
                <a:gd name="T7" fmla="*/ 284 h 879"/>
                <a:gd name="T8" fmla="*/ 199 w 1021"/>
                <a:gd name="T9" fmla="*/ 369 h 879"/>
                <a:gd name="T10" fmla="*/ 312 w 1021"/>
                <a:gd name="T11" fmla="*/ 454 h 879"/>
                <a:gd name="T12" fmla="*/ 312 w 1021"/>
                <a:gd name="T13" fmla="*/ 539 h 879"/>
                <a:gd name="T14" fmla="*/ 199 w 1021"/>
                <a:gd name="T15" fmla="*/ 595 h 879"/>
                <a:gd name="T16" fmla="*/ 0 w 1021"/>
                <a:gd name="T17" fmla="*/ 624 h 879"/>
                <a:gd name="T18" fmla="*/ 0 w 1021"/>
                <a:gd name="T19" fmla="*/ 709 h 879"/>
                <a:gd name="T20" fmla="*/ 57 w 1021"/>
                <a:gd name="T21" fmla="*/ 794 h 879"/>
                <a:gd name="T22" fmla="*/ 170 w 1021"/>
                <a:gd name="T23" fmla="*/ 822 h 879"/>
                <a:gd name="T24" fmla="*/ 199 w 1021"/>
                <a:gd name="T25" fmla="*/ 879 h 879"/>
                <a:gd name="T26" fmla="*/ 340 w 1021"/>
                <a:gd name="T27" fmla="*/ 794 h 879"/>
                <a:gd name="T28" fmla="*/ 369 w 1021"/>
                <a:gd name="T29" fmla="*/ 680 h 879"/>
                <a:gd name="T30" fmla="*/ 567 w 1021"/>
                <a:gd name="T31" fmla="*/ 680 h 879"/>
                <a:gd name="T32" fmla="*/ 652 w 1021"/>
                <a:gd name="T33" fmla="*/ 652 h 879"/>
                <a:gd name="T34" fmla="*/ 709 w 1021"/>
                <a:gd name="T35" fmla="*/ 567 h 879"/>
                <a:gd name="T36" fmla="*/ 822 w 1021"/>
                <a:gd name="T37" fmla="*/ 652 h 879"/>
                <a:gd name="T38" fmla="*/ 1021 w 1021"/>
                <a:gd name="T39" fmla="*/ 652 h 879"/>
                <a:gd name="T40" fmla="*/ 1021 w 1021"/>
                <a:gd name="T41" fmla="*/ 567 h 879"/>
                <a:gd name="T42" fmla="*/ 964 w 1021"/>
                <a:gd name="T43" fmla="*/ 454 h 879"/>
                <a:gd name="T44" fmla="*/ 936 w 1021"/>
                <a:gd name="T45" fmla="*/ 199 h 879"/>
                <a:gd name="T46" fmla="*/ 879 w 1021"/>
                <a:gd name="T47" fmla="*/ 227 h 879"/>
                <a:gd name="T48" fmla="*/ 766 w 1021"/>
                <a:gd name="T49" fmla="*/ 28 h 879"/>
                <a:gd name="T50" fmla="*/ 652 w 1021"/>
                <a:gd name="T51" fmla="*/ 85 h 879"/>
                <a:gd name="T52" fmla="*/ 567 w 1021"/>
                <a:gd name="T53" fmla="*/ 28 h 879"/>
                <a:gd name="T54" fmla="*/ 454 w 1021"/>
                <a:gd name="T55" fmla="*/ 142 h 879"/>
                <a:gd name="T56" fmla="*/ 312 w 1021"/>
                <a:gd name="T5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879">
                  <a:moveTo>
                    <a:pt x="312" y="0"/>
                  </a:moveTo>
                  <a:lnTo>
                    <a:pt x="312" y="85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69"/>
                  </a:lnTo>
                  <a:lnTo>
                    <a:pt x="312" y="454"/>
                  </a:lnTo>
                  <a:lnTo>
                    <a:pt x="312" y="539"/>
                  </a:lnTo>
                  <a:lnTo>
                    <a:pt x="199" y="595"/>
                  </a:lnTo>
                  <a:lnTo>
                    <a:pt x="0" y="624"/>
                  </a:lnTo>
                  <a:lnTo>
                    <a:pt x="0" y="709"/>
                  </a:lnTo>
                  <a:lnTo>
                    <a:pt x="57" y="794"/>
                  </a:lnTo>
                  <a:lnTo>
                    <a:pt x="170" y="822"/>
                  </a:lnTo>
                  <a:lnTo>
                    <a:pt x="199" y="879"/>
                  </a:lnTo>
                  <a:lnTo>
                    <a:pt x="340" y="794"/>
                  </a:lnTo>
                  <a:lnTo>
                    <a:pt x="369" y="680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67"/>
                  </a:lnTo>
                  <a:lnTo>
                    <a:pt x="822" y="652"/>
                  </a:lnTo>
                  <a:lnTo>
                    <a:pt x="1021" y="652"/>
                  </a:lnTo>
                  <a:lnTo>
                    <a:pt x="1021" y="567"/>
                  </a:lnTo>
                  <a:lnTo>
                    <a:pt x="964" y="454"/>
                  </a:lnTo>
                  <a:lnTo>
                    <a:pt x="936" y="199"/>
                  </a:lnTo>
                  <a:lnTo>
                    <a:pt x="879" y="227"/>
                  </a:lnTo>
                  <a:lnTo>
                    <a:pt x="766" y="28"/>
                  </a:lnTo>
                  <a:lnTo>
                    <a:pt x="652" y="85"/>
                  </a:lnTo>
                  <a:lnTo>
                    <a:pt x="567" y="28"/>
                  </a:lnTo>
                  <a:lnTo>
                    <a:pt x="454" y="142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2" name="Group 294"/>
          <p:cNvGrpSpPr>
            <a:grpSpLocks/>
          </p:cNvGrpSpPr>
          <p:nvPr/>
        </p:nvGrpSpPr>
        <p:grpSpPr bwMode="auto">
          <a:xfrm>
            <a:off x="203464" y="5118222"/>
            <a:ext cx="4846670" cy="4987236"/>
            <a:chOff x="76" y="970"/>
            <a:chExt cx="5896" cy="6067"/>
          </a:xfrm>
        </p:grpSpPr>
        <p:sp>
          <p:nvSpPr>
            <p:cNvPr id="191" name="Freeform 259"/>
            <p:cNvSpPr>
              <a:spLocks/>
            </p:cNvSpPr>
            <p:nvPr/>
          </p:nvSpPr>
          <p:spPr bwMode="auto">
            <a:xfrm>
              <a:off x="2230" y="1707"/>
              <a:ext cx="851" cy="2835"/>
            </a:xfrm>
            <a:custGeom>
              <a:avLst/>
              <a:gdLst>
                <a:gd name="T0" fmla="*/ 510 w 851"/>
                <a:gd name="T1" fmla="*/ 2835 h 2835"/>
                <a:gd name="T2" fmla="*/ 454 w 851"/>
                <a:gd name="T3" fmla="*/ 2779 h 2835"/>
                <a:gd name="T4" fmla="*/ 397 w 851"/>
                <a:gd name="T5" fmla="*/ 2722 h 2835"/>
                <a:gd name="T6" fmla="*/ 340 w 851"/>
                <a:gd name="T7" fmla="*/ 2438 h 2835"/>
                <a:gd name="T8" fmla="*/ 284 w 851"/>
                <a:gd name="T9" fmla="*/ 2382 h 2835"/>
                <a:gd name="T10" fmla="*/ 227 w 851"/>
                <a:gd name="T11" fmla="*/ 2268 h 2835"/>
                <a:gd name="T12" fmla="*/ 170 w 851"/>
                <a:gd name="T13" fmla="*/ 2041 h 2835"/>
                <a:gd name="T14" fmla="*/ 114 w 851"/>
                <a:gd name="T15" fmla="*/ 1815 h 2835"/>
                <a:gd name="T16" fmla="*/ 170 w 851"/>
                <a:gd name="T17" fmla="*/ 1758 h 2835"/>
                <a:gd name="T18" fmla="*/ 57 w 851"/>
                <a:gd name="T19" fmla="*/ 1701 h 2835"/>
                <a:gd name="T20" fmla="*/ 0 w 851"/>
                <a:gd name="T21" fmla="*/ 1645 h 2835"/>
                <a:gd name="T22" fmla="*/ 57 w 851"/>
                <a:gd name="T23" fmla="*/ 1588 h 2835"/>
                <a:gd name="T24" fmla="*/ 0 w 851"/>
                <a:gd name="T25" fmla="*/ 1418 h 2835"/>
                <a:gd name="T26" fmla="*/ 57 w 851"/>
                <a:gd name="T27" fmla="*/ 1248 h 2835"/>
                <a:gd name="T28" fmla="*/ 170 w 851"/>
                <a:gd name="T29" fmla="*/ 1191 h 2835"/>
                <a:gd name="T30" fmla="*/ 227 w 851"/>
                <a:gd name="T31" fmla="*/ 1078 h 2835"/>
                <a:gd name="T32" fmla="*/ 170 w 851"/>
                <a:gd name="T33" fmla="*/ 964 h 2835"/>
                <a:gd name="T34" fmla="*/ 114 w 851"/>
                <a:gd name="T35" fmla="*/ 851 h 2835"/>
                <a:gd name="T36" fmla="*/ 170 w 851"/>
                <a:gd name="T37" fmla="*/ 511 h 2835"/>
                <a:gd name="T38" fmla="*/ 340 w 851"/>
                <a:gd name="T39" fmla="*/ 340 h 2835"/>
                <a:gd name="T40" fmla="*/ 397 w 851"/>
                <a:gd name="T41" fmla="*/ 284 h 2835"/>
                <a:gd name="T42" fmla="*/ 454 w 851"/>
                <a:gd name="T43" fmla="*/ 227 h 2835"/>
                <a:gd name="T44" fmla="*/ 510 w 851"/>
                <a:gd name="T45" fmla="*/ 170 h 2835"/>
                <a:gd name="T46" fmla="*/ 567 w 851"/>
                <a:gd name="T47" fmla="*/ 114 h 2835"/>
                <a:gd name="T48" fmla="*/ 851 w 851"/>
                <a:gd name="T49" fmla="*/ 0 h 2835"/>
                <a:gd name="T50" fmla="*/ 737 w 851"/>
                <a:gd name="T51" fmla="*/ 57 h 2835"/>
                <a:gd name="T52" fmla="*/ 681 w 851"/>
                <a:gd name="T53" fmla="*/ 114 h 2835"/>
                <a:gd name="T54" fmla="*/ 624 w 851"/>
                <a:gd name="T55" fmla="*/ 340 h 2835"/>
                <a:gd name="T56" fmla="*/ 681 w 851"/>
                <a:gd name="T57" fmla="*/ 397 h 2835"/>
                <a:gd name="T58" fmla="*/ 624 w 851"/>
                <a:gd name="T59" fmla="*/ 567 h 2835"/>
                <a:gd name="T60" fmla="*/ 510 w 851"/>
                <a:gd name="T61" fmla="*/ 624 h 2835"/>
                <a:gd name="T62" fmla="*/ 567 w 851"/>
                <a:gd name="T63" fmla="*/ 681 h 2835"/>
                <a:gd name="T64" fmla="*/ 510 w 851"/>
                <a:gd name="T65" fmla="*/ 737 h 2835"/>
                <a:gd name="T66" fmla="*/ 454 w 851"/>
                <a:gd name="T67" fmla="*/ 851 h 2835"/>
                <a:gd name="T68" fmla="*/ 397 w 851"/>
                <a:gd name="T69" fmla="*/ 1078 h 2835"/>
                <a:gd name="T70" fmla="*/ 567 w 851"/>
                <a:gd name="T71" fmla="*/ 1134 h 2835"/>
                <a:gd name="T72" fmla="*/ 510 w 851"/>
                <a:gd name="T73" fmla="*/ 1361 h 2835"/>
                <a:gd name="T74" fmla="*/ 567 w 851"/>
                <a:gd name="T75" fmla="*/ 1418 h 2835"/>
                <a:gd name="T76" fmla="*/ 624 w 851"/>
                <a:gd name="T77" fmla="*/ 1531 h 2835"/>
                <a:gd name="T78" fmla="*/ 510 w 851"/>
                <a:gd name="T79" fmla="*/ 1758 h 2835"/>
                <a:gd name="T80" fmla="*/ 454 w 851"/>
                <a:gd name="T81" fmla="*/ 1815 h 2835"/>
                <a:gd name="T82" fmla="*/ 510 w 851"/>
                <a:gd name="T83" fmla="*/ 1985 h 2835"/>
                <a:gd name="T84" fmla="*/ 397 w 851"/>
                <a:gd name="T85" fmla="*/ 2098 h 2835"/>
                <a:gd name="T86" fmla="*/ 510 w 851"/>
                <a:gd name="T87" fmla="*/ 2212 h 2835"/>
                <a:gd name="T88" fmla="*/ 567 w 851"/>
                <a:gd name="T89" fmla="*/ 2268 h 2835"/>
                <a:gd name="T90" fmla="*/ 681 w 851"/>
                <a:gd name="T91" fmla="*/ 2495 h 2835"/>
                <a:gd name="T92" fmla="*/ 737 w 851"/>
                <a:gd name="T93" fmla="*/ 2552 h 2835"/>
                <a:gd name="T94" fmla="*/ 794 w 851"/>
                <a:gd name="T95" fmla="*/ 2665 h 2835"/>
                <a:gd name="T96" fmla="*/ 681 w 851"/>
                <a:gd name="T97" fmla="*/ 2722 h 2835"/>
                <a:gd name="T98" fmla="*/ 624 w 851"/>
                <a:gd name="T99" fmla="*/ 2779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51" h="2835">
                  <a:moveTo>
                    <a:pt x="624" y="2835"/>
                  </a:moveTo>
                  <a:lnTo>
                    <a:pt x="510" y="2835"/>
                  </a:lnTo>
                  <a:lnTo>
                    <a:pt x="510" y="2779"/>
                  </a:lnTo>
                  <a:lnTo>
                    <a:pt x="454" y="2779"/>
                  </a:lnTo>
                  <a:lnTo>
                    <a:pt x="454" y="2722"/>
                  </a:lnTo>
                  <a:lnTo>
                    <a:pt x="397" y="2722"/>
                  </a:lnTo>
                  <a:lnTo>
                    <a:pt x="397" y="2438"/>
                  </a:lnTo>
                  <a:lnTo>
                    <a:pt x="340" y="2438"/>
                  </a:lnTo>
                  <a:lnTo>
                    <a:pt x="340" y="2382"/>
                  </a:lnTo>
                  <a:lnTo>
                    <a:pt x="284" y="2382"/>
                  </a:lnTo>
                  <a:lnTo>
                    <a:pt x="284" y="2268"/>
                  </a:lnTo>
                  <a:lnTo>
                    <a:pt x="227" y="2268"/>
                  </a:lnTo>
                  <a:lnTo>
                    <a:pt x="227" y="2041"/>
                  </a:lnTo>
                  <a:lnTo>
                    <a:pt x="170" y="2041"/>
                  </a:lnTo>
                  <a:lnTo>
                    <a:pt x="170" y="1815"/>
                  </a:lnTo>
                  <a:lnTo>
                    <a:pt x="114" y="1815"/>
                  </a:lnTo>
                  <a:lnTo>
                    <a:pt x="114" y="1758"/>
                  </a:lnTo>
                  <a:lnTo>
                    <a:pt x="170" y="1758"/>
                  </a:lnTo>
                  <a:lnTo>
                    <a:pt x="170" y="1701"/>
                  </a:lnTo>
                  <a:lnTo>
                    <a:pt x="57" y="1701"/>
                  </a:lnTo>
                  <a:lnTo>
                    <a:pt x="57" y="1645"/>
                  </a:lnTo>
                  <a:lnTo>
                    <a:pt x="0" y="1645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170" y="1191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851"/>
                  </a:lnTo>
                  <a:lnTo>
                    <a:pt x="114" y="851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851"/>
                  </a:lnTo>
                  <a:lnTo>
                    <a:pt x="454" y="851"/>
                  </a:lnTo>
                  <a:lnTo>
                    <a:pt x="454" y="1078"/>
                  </a:lnTo>
                  <a:lnTo>
                    <a:pt x="397" y="1078"/>
                  </a:lnTo>
                  <a:lnTo>
                    <a:pt x="397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510" y="1361"/>
                  </a:lnTo>
                  <a:lnTo>
                    <a:pt x="510" y="1418"/>
                  </a:lnTo>
                  <a:lnTo>
                    <a:pt x="567" y="1418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758"/>
                  </a:lnTo>
                  <a:lnTo>
                    <a:pt x="510" y="1758"/>
                  </a:lnTo>
                  <a:lnTo>
                    <a:pt x="510" y="1815"/>
                  </a:lnTo>
                  <a:lnTo>
                    <a:pt x="454" y="1815"/>
                  </a:lnTo>
                  <a:lnTo>
                    <a:pt x="454" y="1985"/>
                  </a:lnTo>
                  <a:lnTo>
                    <a:pt x="510" y="1985"/>
                  </a:lnTo>
                  <a:lnTo>
                    <a:pt x="510" y="2098"/>
                  </a:lnTo>
                  <a:lnTo>
                    <a:pt x="397" y="2098"/>
                  </a:lnTo>
                  <a:lnTo>
                    <a:pt x="397" y="2212"/>
                  </a:lnTo>
                  <a:lnTo>
                    <a:pt x="510" y="2212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67" y="2495"/>
                  </a:lnTo>
                  <a:lnTo>
                    <a:pt x="681" y="2495"/>
                  </a:lnTo>
                  <a:lnTo>
                    <a:pt x="681" y="2552"/>
                  </a:lnTo>
                  <a:lnTo>
                    <a:pt x="737" y="2552"/>
                  </a:lnTo>
                  <a:lnTo>
                    <a:pt x="737" y="2665"/>
                  </a:lnTo>
                  <a:lnTo>
                    <a:pt x="794" y="2665"/>
                  </a:lnTo>
                  <a:lnTo>
                    <a:pt x="794" y="2722"/>
                  </a:lnTo>
                  <a:lnTo>
                    <a:pt x="681" y="2722"/>
                  </a:lnTo>
                  <a:lnTo>
                    <a:pt x="681" y="2779"/>
                  </a:lnTo>
                  <a:lnTo>
                    <a:pt x="624" y="2779"/>
                  </a:lnTo>
                  <a:lnTo>
                    <a:pt x="624" y="28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261"/>
            <p:cNvSpPr>
              <a:spLocks/>
            </p:cNvSpPr>
            <p:nvPr/>
          </p:nvSpPr>
          <p:spPr bwMode="auto">
            <a:xfrm>
              <a:off x="416" y="3408"/>
              <a:ext cx="1134" cy="2609"/>
            </a:xfrm>
            <a:custGeom>
              <a:avLst/>
              <a:gdLst>
                <a:gd name="T0" fmla="*/ 0 w 1134"/>
                <a:gd name="T1" fmla="*/ 284 h 2609"/>
                <a:gd name="T2" fmla="*/ 56 w 1134"/>
                <a:gd name="T3" fmla="*/ 681 h 2609"/>
                <a:gd name="T4" fmla="*/ 113 w 1134"/>
                <a:gd name="T5" fmla="*/ 737 h 2609"/>
                <a:gd name="T6" fmla="*/ 170 w 1134"/>
                <a:gd name="T7" fmla="*/ 1361 h 2609"/>
                <a:gd name="T8" fmla="*/ 113 w 1134"/>
                <a:gd name="T9" fmla="*/ 1418 h 2609"/>
                <a:gd name="T10" fmla="*/ 56 w 1134"/>
                <a:gd name="T11" fmla="*/ 1531 h 2609"/>
                <a:gd name="T12" fmla="*/ 170 w 1134"/>
                <a:gd name="T13" fmla="*/ 1871 h 2609"/>
                <a:gd name="T14" fmla="*/ 113 w 1134"/>
                <a:gd name="T15" fmla="*/ 1928 h 2609"/>
                <a:gd name="T16" fmla="*/ 56 w 1134"/>
                <a:gd name="T17" fmla="*/ 1985 h 2609"/>
                <a:gd name="T18" fmla="*/ 0 w 1134"/>
                <a:gd name="T19" fmla="*/ 2155 h 2609"/>
                <a:gd name="T20" fmla="*/ 113 w 1134"/>
                <a:gd name="T21" fmla="*/ 2495 h 2609"/>
                <a:gd name="T22" fmla="*/ 170 w 1134"/>
                <a:gd name="T23" fmla="*/ 2552 h 2609"/>
                <a:gd name="T24" fmla="*/ 227 w 1134"/>
                <a:gd name="T25" fmla="*/ 2609 h 2609"/>
                <a:gd name="T26" fmla="*/ 397 w 1134"/>
                <a:gd name="T27" fmla="*/ 2552 h 2609"/>
                <a:gd name="T28" fmla="*/ 510 w 1134"/>
                <a:gd name="T29" fmla="*/ 2495 h 2609"/>
                <a:gd name="T30" fmla="*/ 623 w 1134"/>
                <a:gd name="T31" fmla="*/ 2382 h 2609"/>
                <a:gd name="T32" fmla="*/ 680 w 1134"/>
                <a:gd name="T33" fmla="*/ 2212 h 2609"/>
                <a:gd name="T34" fmla="*/ 794 w 1134"/>
                <a:gd name="T35" fmla="*/ 2268 h 2609"/>
                <a:gd name="T36" fmla="*/ 907 w 1134"/>
                <a:gd name="T37" fmla="*/ 2212 h 2609"/>
                <a:gd name="T38" fmla="*/ 964 w 1134"/>
                <a:gd name="T39" fmla="*/ 1985 h 2609"/>
                <a:gd name="T40" fmla="*/ 1020 w 1134"/>
                <a:gd name="T41" fmla="*/ 1928 h 2609"/>
                <a:gd name="T42" fmla="*/ 1134 w 1134"/>
                <a:gd name="T43" fmla="*/ 1701 h 2609"/>
                <a:gd name="T44" fmla="*/ 1020 w 1134"/>
                <a:gd name="T45" fmla="*/ 1588 h 2609"/>
                <a:gd name="T46" fmla="*/ 964 w 1134"/>
                <a:gd name="T47" fmla="*/ 1531 h 2609"/>
                <a:gd name="T48" fmla="*/ 907 w 1134"/>
                <a:gd name="T49" fmla="*/ 1248 h 2609"/>
                <a:gd name="T50" fmla="*/ 850 w 1134"/>
                <a:gd name="T51" fmla="*/ 1134 h 2609"/>
                <a:gd name="T52" fmla="*/ 794 w 1134"/>
                <a:gd name="T53" fmla="*/ 964 h 2609"/>
                <a:gd name="T54" fmla="*/ 737 w 1134"/>
                <a:gd name="T55" fmla="*/ 737 h 2609"/>
                <a:gd name="T56" fmla="*/ 567 w 1134"/>
                <a:gd name="T57" fmla="*/ 624 h 2609"/>
                <a:gd name="T58" fmla="*/ 623 w 1134"/>
                <a:gd name="T59" fmla="*/ 511 h 2609"/>
                <a:gd name="T60" fmla="*/ 737 w 1134"/>
                <a:gd name="T61" fmla="*/ 454 h 2609"/>
                <a:gd name="T62" fmla="*/ 680 w 1134"/>
                <a:gd name="T63" fmla="*/ 340 h 2609"/>
                <a:gd name="T64" fmla="*/ 510 w 1134"/>
                <a:gd name="T65" fmla="*/ 57 h 2609"/>
                <a:gd name="T66" fmla="*/ 170 w 1134"/>
                <a:gd name="T67" fmla="*/ 0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609">
                  <a:moveTo>
                    <a:pt x="0" y="0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1361"/>
                  </a:lnTo>
                  <a:lnTo>
                    <a:pt x="113" y="1361"/>
                  </a:lnTo>
                  <a:lnTo>
                    <a:pt x="113" y="1418"/>
                  </a:lnTo>
                  <a:lnTo>
                    <a:pt x="56" y="1418"/>
                  </a:lnTo>
                  <a:lnTo>
                    <a:pt x="56" y="1531"/>
                  </a:lnTo>
                  <a:lnTo>
                    <a:pt x="170" y="1531"/>
                  </a:lnTo>
                  <a:lnTo>
                    <a:pt x="170" y="1871"/>
                  </a:lnTo>
                  <a:lnTo>
                    <a:pt x="113" y="1871"/>
                  </a:lnTo>
                  <a:lnTo>
                    <a:pt x="113" y="1928"/>
                  </a:lnTo>
                  <a:lnTo>
                    <a:pt x="56" y="1928"/>
                  </a:lnTo>
                  <a:lnTo>
                    <a:pt x="56" y="1985"/>
                  </a:lnTo>
                  <a:lnTo>
                    <a:pt x="0" y="1985"/>
                  </a:lnTo>
                  <a:lnTo>
                    <a:pt x="0" y="2155"/>
                  </a:lnTo>
                  <a:lnTo>
                    <a:pt x="113" y="2155"/>
                  </a:lnTo>
                  <a:lnTo>
                    <a:pt x="113" y="2495"/>
                  </a:lnTo>
                  <a:lnTo>
                    <a:pt x="170" y="2495"/>
                  </a:lnTo>
                  <a:lnTo>
                    <a:pt x="170" y="2552"/>
                  </a:lnTo>
                  <a:lnTo>
                    <a:pt x="227" y="2552"/>
                  </a:lnTo>
                  <a:lnTo>
                    <a:pt x="227" y="2609"/>
                  </a:lnTo>
                  <a:lnTo>
                    <a:pt x="397" y="2609"/>
                  </a:lnTo>
                  <a:lnTo>
                    <a:pt x="397" y="2552"/>
                  </a:lnTo>
                  <a:lnTo>
                    <a:pt x="510" y="2552"/>
                  </a:lnTo>
                  <a:lnTo>
                    <a:pt x="510" y="2495"/>
                  </a:lnTo>
                  <a:lnTo>
                    <a:pt x="623" y="2495"/>
                  </a:lnTo>
                  <a:lnTo>
                    <a:pt x="623" y="2382"/>
                  </a:lnTo>
                  <a:lnTo>
                    <a:pt x="680" y="2382"/>
                  </a:lnTo>
                  <a:lnTo>
                    <a:pt x="680" y="2212"/>
                  </a:lnTo>
                  <a:lnTo>
                    <a:pt x="794" y="2212"/>
                  </a:lnTo>
                  <a:lnTo>
                    <a:pt x="794" y="2268"/>
                  </a:lnTo>
                  <a:lnTo>
                    <a:pt x="907" y="2268"/>
                  </a:lnTo>
                  <a:lnTo>
                    <a:pt x="907" y="2212"/>
                  </a:lnTo>
                  <a:lnTo>
                    <a:pt x="964" y="2212"/>
                  </a:lnTo>
                  <a:lnTo>
                    <a:pt x="964" y="1985"/>
                  </a:lnTo>
                  <a:lnTo>
                    <a:pt x="1020" y="1985"/>
                  </a:lnTo>
                  <a:lnTo>
                    <a:pt x="1020" y="1928"/>
                  </a:lnTo>
                  <a:lnTo>
                    <a:pt x="1134" y="1928"/>
                  </a:lnTo>
                  <a:lnTo>
                    <a:pt x="1134" y="1701"/>
                  </a:lnTo>
                  <a:lnTo>
                    <a:pt x="1020" y="1701"/>
                  </a:lnTo>
                  <a:lnTo>
                    <a:pt x="1020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248"/>
                  </a:lnTo>
                  <a:lnTo>
                    <a:pt x="850" y="1248"/>
                  </a:lnTo>
                  <a:lnTo>
                    <a:pt x="850" y="1134"/>
                  </a:lnTo>
                  <a:lnTo>
                    <a:pt x="794" y="1134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10" y="340"/>
                  </a:lnTo>
                  <a:lnTo>
                    <a:pt x="51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262"/>
            <p:cNvSpPr>
              <a:spLocks/>
            </p:cNvSpPr>
            <p:nvPr/>
          </p:nvSpPr>
          <p:spPr bwMode="auto">
            <a:xfrm>
              <a:off x="1890" y="2218"/>
              <a:ext cx="567" cy="1360"/>
            </a:xfrm>
            <a:custGeom>
              <a:avLst/>
              <a:gdLst>
                <a:gd name="T0" fmla="*/ 454 w 567"/>
                <a:gd name="T1" fmla="*/ 56 h 1360"/>
                <a:gd name="T2" fmla="*/ 397 w 567"/>
                <a:gd name="T3" fmla="*/ 56 h 1360"/>
                <a:gd name="T4" fmla="*/ 397 w 567"/>
                <a:gd name="T5" fmla="*/ 0 h 1360"/>
                <a:gd name="T6" fmla="*/ 283 w 567"/>
                <a:gd name="T7" fmla="*/ 0 h 1360"/>
                <a:gd name="T8" fmla="*/ 283 w 567"/>
                <a:gd name="T9" fmla="*/ 56 h 1360"/>
                <a:gd name="T10" fmla="*/ 227 w 567"/>
                <a:gd name="T11" fmla="*/ 56 h 1360"/>
                <a:gd name="T12" fmla="*/ 227 w 567"/>
                <a:gd name="T13" fmla="*/ 283 h 1360"/>
                <a:gd name="T14" fmla="*/ 283 w 567"/>
                <a:gd name="T15" fmla="*/ 283 h 1360"/>
                <a:gd name="T16" fmla="*/ 283 w 567"/>
                <a:gd name="T17" fmla="*/ 453 h 1360"/>
                <a:gd name="T18" fmla="*/ 227 w 567"/>
                <a:gd name="T19" fmla="*/ 453 h 1360"/>
                <a:gd name="T20" fmla="*/ 227 w 567"/>
                <a:gd name="T21" fmla="*/ 623 h 1360"/>
                <a:gd name="T22" fmla="*/ 170 w 567"/>
                <a:gd name="T23" fmla="*/ 623 h 1360"/>
                <a:gd name="T24" fmla="*/ 170 w 567"/>
                <a:gd name="T25" fmla="*/ 680 h 1360"/>
                <a:gd name="T26" fmla="*/ 0 w 567"/>
                <a:gd name="T27" fmla="*/ 680 h 1360"/>
                <a:gd name="T28" fmla="*/ 0 w 567"/>
                <a:gd name="T29" fmla="*/ 907 h 1360"/>
                <a:gd name="T30" fmla="*/ 57 w 567"/>
                <a:gd name="T31" fmla="*/ 907 h 1360"/>
                <a:gd name="T32" fmla="*/ 57 w 567"/>
                <a:gd name="T33" fmla="*/ 1020 h 1360"/>
                <a:gd name="T34" fmla="*/ 170 w 567"/>
                <a:gd name="T35" fmla="*/ 1020 h 1360"/>
                <a:gd name="T36" fmla="*/ 170 w 567"/>
                <a:gd name="T37" fmla="*/ 1247 h 1360"/>
                <a:gd name="T38" fmla="*/ 227 w 567"/>
                <a:gd name="T39" fmla="*/ 1247 h 1360"/>
                <a:gd name="T40" fmla="*/ 227 w 567"/>
                <a:gd name="T41" fmla="*/ 1304 h 1360"/>
                <a:gd name="T42" fmla="*/ 283 w 567"/>
                <a:gd name="T43" fmla="*/ 1304 h 1360"/>
                <a:gd name="T44" fmla="*/ 283 w 567"/>
                <a:gd name="T45" fmla="*/ 1360 h 1360"/>
                <a:gd name="T46" fmla="*/ 397 w 567"/>
                <a:gd name="T47" fmla="*/ 1360 h 1360"/>
                <a:gd name="T48" fmla="*/ 397 w 567"/>
                <a:gd name="T49" fmla="*/ 1134 h 1360"/>
                <a:gd name="T50" fmla="*/ 340 w 567"/>
                <a:gd name="T51" fmla="*/ 1134 h 1360"/>
                <a:gd name="T52" fmla="*/ 340 w 567"/>
                <a:gd name="T53" fmla="*/ 1077 h 1360"/>
                <a:gd name="T54" fmla="*/ 397 w 567"/>
                <a:gd name="T55" fmla="*/ 1077 h 1360"/>
                <a:gd name="T56" fmla="*/ 397 w 567"/>
                <a:gd name="T57" fmla="*/ 907 h 1360"/>
                <a:gd name="T58" fmla="*/ 340 w 567"/>
                <a:gd name="T59" fmla="*/ 907 h 1360"/>
                <a:gd name="T60" fmla="*/ 340 w 567"/>
                <a:gd name="T61" fmla="*/ 737 h 1360"/>
                <a:gd name="T62" fmla="*/ 397 w 567"/>
                <a:gd name="T63" fmla="*/ 737 h 1360"/>
                <a:gd name="T64" fmla="*/ 397 w 567"/>
                <a:gd name="T65" fmla="*/ 680 h 1360"/>
                <a:gd name="T66" fmla="*/ 510 w 567"/>
                <a:gd name="T67" fmla="*/ 680 h 1360"/>
                <a:gd name="T68" fmla="*/ 510 w 567"/>
                <a:gd name="T69" fmla="*/ 567 h 1360"/>
                <a:gd name="T70" fmla="*/ 567 w 567"/>
                <a:gd name="T71" fmla="*/ 567 h 1360"/>
                <a:gd name="T72" fmla="*/ 567 w 567"/>
                <a:gd name="T73" fmla="*/ 453 h 1360"/>
                <a:gd name="T74" fmla="*/ 510 w 567"/>
                <a:gd name="T75" fmla="*/ 453 h 1360"/>
                <a:gd name="T76" fmla="*/ 510 w 567"/>
                <a:gd name="T77" fmla="*/ 340 h 1360"/>
                <a:gd name="T78" fmla="*/ 454 w 567"/>
                <a:gd name="T79" fmla="*/ 340 h 1360"/>
                <a:gd name="T80" fmla="*/ 454 w 567"/>
                <a:gd name="T81" fmla="*/ 56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1360">
                  <a:moveTo>
                    <a:pt x="454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170" y="102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3" y="1304"/>
                  </a:lnTo>
                  <a:lnTo>
                    <a:pt x="283" y="1360"/>
                  </a:lnTo>
                  <a:lnTo>
                    <a:pt x="397" y="1360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263"/>
            <p:cNvSpPr>
              <a:spLocks/>
            </p:cNvSpPr>
            <p:nvPr/>
          </p:nvSpPr>
          <p:spPr bwMode="auto">
            <a:xfrm>
              <a:off x="1039" y="4372"/>
              <a:ext cx="1645" cy="1701"/>
            </a:xfrm>
            <a:custGeom>
              <a:avLst/>
              <a:gdLst>
                <a:gd name="T0" fmla="*/ 1305 w 1645"/>
                <a:gd name="T1" fmla="*/ 57 h 1701"/>
                <a:gd name="T2" fmla="*/ 1191 w 1645"/>
                <a:gd name="T3" fmla="*/ 0 h 1701"/>
                <a:gd name="T4" fmla="*/ 1021 w 1645"/>
                <a:gd name="T5" fmla="*/ 114 h 1701"/>
                <a:gd name="T6" fmla="*/ 908 w 1645"/>
                <a:gd name="T7" fmla="*/ 227 h 1701"/>
                <a:gd name="T8" fmla="*/ 794 w 1645"/>
                <a:gd name="T9" fmla="*/ 284 h 1701"/>
                <a:gd name="T10" fmla="*/ 738 w 1645"/>
                <a:gd name="T11" fmla="*/ 340 h 1701"/>
                <a:gd name="T12" fmla="*/ 681 w 1645"/>
                <a:gd name="T13" fmla="*/ 397 h 1701"/>
                <a:gd name="T14" fmla="*/ 738 w 1645"/>
                <a:gd name="T15" fmla="*/ 284 h 1701"/>
                <a:gd name="T16" fmla="*/ 624 w 1645"/>
                <a:gd name="T17" fmla="*/ 170 h 1701"/>
                <a:gd name="T18" fmla="*/ 567 w 1645"/>
                <a:gd name="T19" fmla="*/ 227 h 1701"/>
                <a:gd name="T20" fmla="*/ 454 w 1645"/>
                <a:gd name="T21" fmla="*/ 170 h 1701"/>
                <a:gd name="T22" fmla="*/ 397 w 1645"/>
                <a:gd name="T23" fmla="*/ 227 h 1701"/>
                <a:gd name="T24" fmla="*/ 341 w 1645"/>
                <a:gd name="T25" fmla="*/ 284 h 1701"/>
                <a:gd name="T26" fmla="*/ 284 w 1645"/>
                <a:gd name="T27" fmla="*/ 340 h 1701"/>
                <a:gd name="T28" fmla="*/ 341 w 1645"/>
                <a:gd name="T29" fmla="*/ 567 h 1701"/>
                <a:gd name="T30" fmla="*/ 397 w 1645"/>
                <a:gd name="T31" fmla="*/ 624 h 1701"/>
                <a:gd name="T32" fmla="*/ 511 w 1645"/>
                <a:gd name="T33" fmla="*/ 737 h 1701"/>
                <a:gd name="T34" fmla="*/ 397 w 1645"/>
                <a:gd name="T35" fmla="*/ 964 h 1701"/>
                <a:gd name="T36" fmla="*/ 341 w 1645"/>
                <a:gd name="T37" fmla="*/ 1021 h 1701"/>
                <a:gd name="T38" fmla="*/ 284 w 1645"/>
                <a:gd name="T39" fmla="*/ 1248 h 1701"/>
                <a:gd name="T40" fmla="*/ 171 w 1645"/>
                <a:gd name="T41" fmla="*/ 1304 h 1701"/>
                <a:gd name="T42" fmla="*/ 57 w 1645"/>
                <a:gd name="T43" fmla="*/ 1248 h 1701"/>
                <a:gd name="T44" fmla="*/ 0 w 1645"/>
                <a:gd name="T45" fmla="*/ 1418 h 1701"/>
                <a:gd name="T46" fmla="*/ 171 w 1645"/>
                <a:gd name="T47" fmla="*/ 1531 h 1701"/>
                <a:gd name="T48" fmla="*/ 227 w 1645"/>
                <a:gd name="T49" fmla="*/ 1645 h 1701"/>
                <a:gd name="T50" fmla="*/ 454 w 1645"/>
                <a:gd name="T51" fmla="*/ 1701 h 1701"/>
                <a:gd name="T52" fmla="*/ 511 w 1645"/>
                <a:gd name="T53" fmla="*/ 1645 h 1701"/>
                <a:gd name="T54" fmla="*/ 908 w 1645"/>
                <a:gd name="T55" fmla="*/ 1588 h 1701"/>
                <a:gd name="T56" fmla="*/ 1021 w 1645"/>
                <a:gd name="T57" fmla="*/ 1304 h 1701"/>
                <a:gd name="T58" fmla="*/ 1078 w 1645"/>
                <a:gd name="T59" fmla="*/ 1248 h 1701"/>
                <a:gd name="T60" fmla="*/ 1134 w 1645"/>
                <a:gd name="T61" fmla="*/ 1134 h 1701"/>
                <a:gd name="T62" fmla="*/ 1248 w 1645"/>
                <a:gd name="T63" fmla="*/ 1078 h 1701"/>
                <a:gd name="T64" fmla="*/ 1305 w 1645"/>
                <a:gd name="T65" fmla="*/ 794 h 1701"/>
                <a:gd name="T66" fmla="*/ 1418 w 1645"/>
                <a:gd name="T67" fmla="*/ 737 h 1701"/>
                <a:gd name="T68" fmla="*/ 1475 w 1645"/>
                <a:gd name="T69" fmla="*/ 681 h 1701"/>
                <a:gd name="T70" fmla="*/ 1531 w 1645"/>
                <a:gd name="T71" fmla="*/ 624 h 1701"/>
                <a:gd name="T72" fmla="*/ 1645 w 1645"/>
                <a:gd name="T73" fmla="*/ 34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5" h="1701">
                  <a:moveTo>
                    <a:pt x="1645" y="57"/>
                  </a:moveTo>
                  <a:lnTo>
                    <a:pt x="1305" y="57"/>
                  </a:lnTo>
                  <a:lnTo>
                    <a:pt x="1305" y="0"/>
                  </a:lnTo>
                  <a:lnTo>
                    <a:pt x="1191" y="0"/>
                  </a:lnTo>
                  <a:lnTo>
                    <a:pt x="1191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738" y="340"/>
                  </a:lnTo>
                  <a:lnTo>
                    <a:pt x="738" y="397"/>
                  </a:lnTo>
                  <a:lnTo>
                    <a:pt x="681" y="397"/>
                  </a:lnTo>
                  <a:lnTo>
                    <a:pt x="681" y="284"/>
                  </a:lnTo>
                  <a:lnTo>
                    <a:pt x="738" y="284"/>
                  </a:lnTo>
                  <a:lnTo>
                    <a:pt x="738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1" y="284"/>
                  </a:lnTo>
                  <a:lnTo>
                    <a:pt x="341" y="340"/>
                  </a:lnTo>
                  <a:lnTo>
                    <a:pt x="284" y="34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11" y="737"/>
                  </a:lnTo>
                  <a:lnTo>
                    <a:pt x="511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1" y="1021"/>
                  </a:lnTo>
                  <a:lnTo>
                    <a:pt x="341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171" y="1304"/>
                  </a:lnTo>
                  <a:lnTo>
                    <a:pt x="171" y="1248"/>
                  </a:lnTo>
                  <a:lnTo>
                    <a:pt x="57" y="1248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531"/>
                  </a:lnTo>
                  <a:lnTo>
                    <a:pt x="171" y="1531"/>
                  </a:lnTo>
                  <a:lnTo>
                    <a:pt x="171" y="1645"/>
                  </a:lnTo>
                  <a:lnTo>
                    <a:pt x="227" y="1645"/>
                  </a:lnTo>
                  <a:lnTo>
                    <a:pt x="227" y="1701"/>
                  </a:lnTo>
                  <a:lnTo>
                    <a:pt x="454" y="1701"/>
                  </a:lnTo>
                  <a:lnTo>
                    <a:pt x="454" y="1645"/>
                  </a:lnTo>
                  <a:lnTo>
                    <a:pt x="511" y="1645"/>
                  </a:lnTo>
                  <a:lnTo>
                    <a:pt x="511" y="1588"/>
                  </a:lnTo>
                  <a:lnTo>
                    <a:pt x="908" y="1588"/>
                  </a:lnTo>
                  <a:lnTo>
                    <a:pt x="908" y="1304"/>
                  </a:lnTo>
                  <a:lnTo>
                    <a:pt x="1021" y="1304"/>
                  </a:lnTo>
                  <a:lnTo>
                    <a:pt x="1021" y="1248"/>
                  </a:lnTo>
                  <a:lnTo>
                    <a:pt x="1078" y="1248"/>
                  </a:lnTo>
                  <a:lnTo>
                    <a:pt x="1078" y="1134"/>
                  </a:lnTo>
                  <a:lnTo>
                    <a:pt x="1134" y="1134"/>
                  </a:lnTo>
                  <a:lnTo>
                    <a:pt x="1134" y="1078"/>
                  </a:lnTo>
                  <a:lnTo>
                    <a:pt x="1248" y="1078"/>
                  </a:lnTo>
                  <a:lnTo>
                    <a:pt x="1248" y="794"/>
                  </a:lnTo>
                  <a:lnTo>
                    <a:pt x="1305" y="794"/>
                  </a:lnTo>
                  <a:lnTo>
                    <a:pt x="1305" y="737"/>
                  </a:lnTo>
                  <a:lnTo>
                    <a:pt x="1418" y="737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31" y="624"/>
                  </a:lnTo>
                  <a:lnTo>
                    <a:pt x="1531" y="340"/>
                  </a:lnTo>
                  <a:lnTo>
                    <a:pt x="1645" y="340"/>
                  </a:lnTo>
                  <a:lnTo>
                    <a:pt x="164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264"/>
            <p:cNvSpPr>
              <a:spLocks/>
            </p:cNvSpPr>
            <p:nvPr/>
          </p:nvSpPr>
          <p:spPr bwMode="auto">
            <a:xfrm>
              <a:off x="1266" y="5450"/>
              <a:ext cx="1021" cy="1587"/>
            </a:xfrm>
            <a:custGeom>
              <a:avLst/>
              <a:gdLst>
                <a:gd name="T0" fmla="*/ 964 w 1021"/>
                <a:gd name="T1" fmla="*/ 0 h 1587"/>
                <a:gd name="T2" fmla="*/ 964 w 1021"/>
                <a:gd name="T3" fmla="*/ 226 h 1587"/>
                <a:gd name="T4" fmla="*/ 1021 w 1021"/>
                <a:gd name="T5" fmla="*/ 226 h 1587"/>
                <a:gd name="T6" fmla="*/ 1021 w 1021"/>
                <a:gd name="T7" fmla="*/ 396 h 1587"/>
                <a:gd name="T8" fmla="*/ 964 w 1021"/>
                <a:gd name="T9" fmla="*/ 396 h 1587"/>
                <a:gd name="T10" fmla="*/ 964 w 1021"/>
                <a:gd name="T11" fmla="*/ 453 h 1587"/>
                <a:gd name="T12" fmla="*/ 907 w 1021"/>
                <a:gd name="T13" fmla="*/ 453 h 1587"/>
                <a:gd name="T14" fmla="*/ 907 w 1021"/>
                <a:gd name="T15" fmla="*/ 963 h 1587"/>
                <a:gd name="T16" fmla="*/ 964 w 1021"/>
                <a:gd name="T17" fmla="*/ 963 h 1587"/>
                <a:gd name="T18" fmla="*/ 964 w 1021"/>
                <a:gd name="T19" fmla="*/ 1190 h 1587"/>
                <a:gd name="T20" fmla="*/ 1021 w 1021"/>
                <a:gd name="T21" fmla="*/ 1190 h 1587"/>
                <a:gd name="T22" fmla="*/ 1021 w 1021"/>
                <a:gd name="T23" fmla="*/ 1360 h 1587"/>
                <a:gd name="T24" fmla="*/ 851 w 1021"/>
                <a:gd name="T25" fmla="*/ 1360 h 1587"/>
                <a:gd name="T26" fmla="*/ 851 w 1021"/>
                <a:gd name="T27" fmla="*/ 1474 h 1587"/>
                <a:gd name="T28" fmla="*/ 794 w 1021"/>
                <a:gd name="T29" fmla="*/ 1474 h 1587"/>
                <a:gd name="T30" fmla="*/ 794 w 1021"/>
                <a:gd name="T31" fmla="*/ 1587 h 1587"/>
                <a:gd name="T32" fmla="*/ 681 w 1021"/>
                <a:gd name="T33" fmla="*/ 1587 h 1587"/>
                <a:gd name="T34" fmla="*/ 681 w 1021"/>
                <a:gd name="T35" fmla="*/ 1530 h 1587"/>
                <a:gd name="T36" fmla="*/ 397 w 1021"/>
                <a:gd name="T37" fmla="*/ 1530 h 1587"/>
                <a:gd name="T38" fmla="*/ 397 w 1021"/>
                <a:gd name="T39" fmla="*/ 1474 h 1587"/>
                <a:gd name="T40" fmla="*/ 340 w 1021"/>
                <a:gd name="T41" fmla="*/ 1474 h 1587"/>
                <a:gd name="T42" fmla="*/ 340 w 1021"/>
                <a:gd name="T43" fmla="*/ 1417 h 1587"/>
                <a:gd name="T44" fmla="*/ 284 w 1021"/>
                <a:gd name="T45" fmla="*/ 1417 h 1587"/>
                <a:gd name="T46" fmla="*/ 284 w 1021"/>
                <a:gd name="T47" fmla="*/ 1360 h 1587"/>
                <a:gd name="T48" fmla="*/ 170 w 1021"/>
                <a:gd name="T49" fmla="*/ 1360 h 1587"/>
                <a:gd name="T50" fmla="*/ 170 w 1021"/>
                <a:gd name="T51" fmla="*/ 1190 h 1587"/>
                <a:gd name="T52" fmla="*/ 114 w 1021"/>
                <a:gd name="T53" fmla="*/ 1190 h 1587"/>
                <a:gd name="T54" fmla="*/ 114 w 1021"/>
                <a:gd name="T55" fmla="*/ 963 h 1587"/>
                <a:gd name="T56" fmla="*/ 57 w 1021"/>
                <a:gd name="T57" fmla="*/ 963 h 1587"/>
                <a:gd name="T58" fmla="*/ 57 w 1021"/>
                <a:gd name="T59" fmla="*/ 907 h 1587"/>
                <a:gd name="T60" fmla="*/ 0 w 1021"/>
                <a:gd name="T61" fmla="*/ 907 h 1587"/>
                <a:gd name="T62" fmla="*/ 0 w 1021"/>
                <a:gd name="T63" fmla="*/ 623 h 1587"/>
                <a:gd name="T64" fmla="*/ 227 w 1021"/>
                <a:gd name="T65" fmla="*/ 623 h 1587"/>
                <a:gd name="T66" fmla="*/ 227 w 1021"/>
                <a:gd name="T67" fmla="*/ 567 h 1587"/>
                <a:gd name="T68" fmla="*/ 284 w 1021"/>
                <a:gd name="T69" fmla="*/ 567 h 1587"/>
                <a:gd name="T70" fmla="*/ 284 w 1021"/>
                <a:gd name="T71" fmla="*/ 510 h 1587"/>
                <a:gd name="T72" fmla="*/ 681 w 1021"/>
                <a:gd name="T73" fmla="*/ 510 h 1587"/>
                <a:gd name="T74" fmla="*/ 681 w 1021"/>
                <a:gd name="T75" fmla="*/ 226 h 1587"/>
                <a:gd name="T76" fmla="*/ 794 w 1021"/>
                <a:gd name="T77" fmla="*/ 226 h 1587"/>
                <a:gd name="T78" fmla="*/ 794 w 1021"/>
                <a:gd name="T79" fmla="*/ 170 h 1587"/>
                <a:gd name="T80" fmla="*/ 851 w 1021"/>
                <a:gd name="T81" fmla="*/ 170 h 1587"/>
                <a:gd name="T82" fmla="*/ 851 w 1021"/>
                <a:gd name="T83" fmla="*/ 56 h 1587"/>
                <a:gd name="T84" fmla="*/ 907 w 1021"/>
                <a:gd name="T85" fmla="*/ 56 h 1587"/>
                <a:gd name="T86" fmla="*/ 907 w 1021"/>
                <a:gd name="T87" fmla="*/ 0 h 1587"/>
                <a:gd name="T88" fmla="*/ 964 w 1021"/>
                <a:gd name="T89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1" h="1587">
                  <a:moveTo>
                    <a:pt x="964" y="0"/>
                  </a:moveTo>
                  <a:lnTo>
                    <a:pt x="964" y="226"/>
                  </a:lnTo>
                  <a:lnTo>
                    <a:pt x="1021" y="226"/>
                  </a:lnTo>
                  <a:lnTo>
                    <a:pt x="1021" y="396"/>
                  </a:lnTo>
                  <a:lnTo>
                    <a:pt x="964" y="396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963"/>
                  </a:lnTo>
                  <a:lnTo>
                    <a:pt x="964" y="963"/>
                  </a:lnTo>
                  <a:lnTo>
                    <a:pt x="964" y="1190"/>
                  </a:lnTo>
                  <a:lnTo>
                    <a:pt x="1021" y="1190"/>
                  </a:lnTo>
                  <a:lnTo>
                    <a:pt x="1021" y="1360"/>
                  </a:lnTo>
                  <a:lnTo>
                    <a:pt x="851" y="1360"/>
                  </a:lnTo>
                  <a:lnTo>
                    <a:pt x="851" y="1474"/>
                  </a:lnTo>
                  <a:lnTo>
                    <a:pt x="794" y="1474"/>
                  </a:lnTo>
                  <a:lnTo>
                    <a:pt x="794" y="1587"/>
                  </a:lnTo>
                  <a:lnTo>
                    <a:pt x="681" y="1587"/>
                  </a:lnTo>
                  <a:lnTo>
                    <a:pt x="681" y="1530"/>
                  </a:lnTo>
                  <a:lnTo>
                    <a:pt x="397" y="1530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7"/>
                  </a:lnTo>
                  <a:lnTo>
                    <a:pt x="284" y="1417"/>
                  </a:lnTo>
                  <a:lnTo>
                    <a:pt x="284" y="1360"/>
                  </a:lnTo>
                  <a:lnTo>
                    <a:pt x="170" y="1360"/>
                  </a:lnTo>
                  <a:lnTo>
                    <a:pt x="170" y="1190"/>
                  </a:lnTo>
                  <a:lnTo>
                    <a:pt x="114" y="1190"/>
                  </a:lnTo>
                  <a:lnTo>
                    <a:pt x="114" y="963"/>
                  </a:lnTo>
                  <a:lnTo>
                    <a:pt x="57" y="963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681" y="51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6"/>
                  </a:lnTo>
                  <a:lnTo>
                    <a:pt x="907" y="56"/>
                  </a:lnTo>
                  <a:lnTo>
                    <a:pt x="907" y="0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265"/>
            <p:cNvSpPr>
              <a:spLocks/>
            </p:cNvSpPr>
            <p:nvPr/>
          </p:nvSpPr>
          <p:spPr bwMode="auto">
            <a:xfrm>
              <a:off x="1720" y="3919"/>
              <a:ext cx="907" cy="850"/>
            </a:xfrm>
            <a:custGeom>
              <a:avLst/>
              <a:gdLst>
                <a:gd name="T0" fmla="*/ 907 w 907"/>
                <a:gd name="T1" fmla="*/ 226 h 850"/>
                <a:gd name="T2" fmla="*/ 794 w 907"/>
                <a:gd name="T3" fmla="*/ 226 h 850"/>
                <a:gd name="T4" fmla="*/ 794 w 907"/>
                <a:gd name="T5" fmla="*/ 283 h 850"/>
                <a:gd name="T6" fmla="*/ 680 w 907"/>
                <a:gd name="T7" fmla="*/ 283 h 850"/>
                <a:gd name="T8" fmla="*/ 680 w 907"/>
                <a:gd name="T9" fmla="*/ 226 h 850"/>
                <a:gd name="T10" fmla="*/ 567 w 907"/>
                <a:gd name="T11" fmla="*/ 226 h 850"/>
                <a:gd name="T12" fmla="*/ 567 w 907"/>
                <a:gd name="T13" fmla="*/ 170 h 850"/>
                <a:gd name="T14" fmla="*/ 624 w 907"/>
                <a:gd name="T15" fmla="*/ 170 h 850"/>
                <a:gd name="T16" fmla="*/ 624 w 907"/>
                <a:gd name="T17" fmla="*/ 0 h 850"/>
                <a:gd name="T18" fmla="*/ 510 w 907"/>
                <a:gd name="T19" fmla="*/ 0 h 850"/>
                <a:gd name="T20" fmla="*/ 510 w 907"/>
                <a:gd name="T21" fmla="*/ 56 h 850"/>
                <a:gd name="T22" fmla="*/ 283 w 907"/>
                <a:gd name="T23" fmla="*/ 56 h 850"/>
                <a:gd name="T24" fmla="*/ 283 w 907"/>
                <a:gd name="T25" fmla="*/ 113 h 850"/>
                <a:gd name="T26" fmla="*/ 227 w 907"/>
                <a:gd name="T27" fmla="*/ 113 h 850"/>
                <a:gd name="T28" fmla="*/ 227 w 907"/>
                <a:gd name="T29" fmla="*/ 226 h 850"/>
                <a:gd name="T30" fmla="*/ 113 w 907"/>
                <a:gd name="T31" fmla="*/ 226 h 850"/>
                <a:gd name="T32" fmla="*/ 113 w 907"/>
                <a:gd name="T33" fmla="*/ 340 h 850"/>
                <a:gd name="T34" fmla="*/ 57 w 907"/>
                <a:gd name="T35" fmla="*/ 340 h 850"/>
                <a:gd name="T36" fmla="*/ 57 w 907"/>
                <a:gd name="T37" fmla="*/ 453 h 850"/>
                <a:gd name="T38" fmla="*/ 170 w 907"/>
                <a:gd name="T39" fmla="*/ 453 h 850"/>
                <a:gd name="T40" fmla="*/ 170 w 907"/>
                <a:gd name="T41" fmla="*/ 567 h 850"/>
                <a:gd name="T42" fmla="*/ 113 w 907"/>
                <a:gd name="T43" fmla="*/ 567 h 850"/>
                <a:gd name="T44" fmla="*/ 113 w 907"/>
                <a:gd name="T45" fmla="*/ 623 h 850"/>
                <a:gd name="T46" fmla="*/ 57 w 907"/>
                <a:gd name="T47" fmla="*/ 623 h 850"/>
                <a:gd name="T48" fmla="*/ 57 w 907"/>
                <a:gd name="T49" fmla="*/ 737 h 850"/>
                <a:gd name="T50" fmla="*/ 0 w 907"/>
                <a:gd name="T51" fmla="*/ 737 h 850"/>
                <a:gd name="T52" fmla="*/ 0 w 907"/>
                <a:gd name="T53" fmla="*/ 850 h 850"/>
                <a:gd name="T54" fmla="*/ 57 w 907"/>
                <a:gd name="T55" fmla="*/ 850 h 850"/>
                <a:gd name="T56" fmla="*/ 57 w 907"/>
                <a:gd name="T57" fmla="*/ 793 h 850"/>
                <a:gd name="T58" fmla="*/ 113 w 907"/>
                <a:gd name="T59" fmla="*/ 793 h 850"/>
                <a:gd name="T60" fmla="*/ 113 w 907"/>
                <a:gd name="T61" fmla="*/ 737 h 850"/>
                <a:gd name="T62" fmla="*/ 227 w 907"/>
                <a:gd name="T63" fmla="*/ 737 h 850"/>
                <a:gd name="T64" fmla="*/ 227 w 907"/>
                <a:gd name="T65" fmla="*/ 680 h 850"/>
                <a:gd name="T66" fmla="*/ 340 w 907"/>
                <a:gd name="T67" fmla="*/ 680 h 850"/>
                <a:gd name="T68" fmla="*/ 340 w 907"/>
                <a:gd name="T69" fmla="*/ 567 h 850"/>
                <a:gd name="T70" fmla="*/ 510 w 907"/>
                <a:gd name="T71" fmla="*/ 567 h 850"/>
                <a:gd name="T72" fmla="*/ 510 w 907"/>
                <a:gd name="T73" fmla="*/ 453 h 850"/>
                <a:gd name="T74" fmla="*/ 624 w 907"/>
                <a:gd name="T75" fmla="*/ 453 h 850"/>
                <a:gd name="T76" fmla="*/ 624 w 907"/>
                <a:gd name="T77" fmla="*/ 510 h 850"/>
                <a:gd name="T78" fmla="*/ 907 w 907"/>
                <a:gd name="T79" fmla="*/ 510 h 850"/>
                <a:gd name="T80" fmla="*/ 907 w 907"/>
                <a:gd name="T81" fmla="*/ 22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850">
                  <a:moveTo>
                    <a:pt x="907" y="226"/>
                  </a:moveTo>
                  <a:lnTo>
                    <a:pt x="794" y="226"/>
                  </a:lnTo>
                  <a:lnTo>
                    <a:pt x="794" y="283"/>
                  </a:lnTo>
                  <a:lnTo>
                    <a:pt x="680" y="28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907" y="510"/>
                  </a:lnTo>
                  <a:lnTo>
                    <a:pt x="907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266"/>
            <p:cNvSpPr>
              <a:spLocks/>
            </p:cNvSpPr>
            <p:nvPr/>
          </p:nvSpPr>
          <p:spPr bwMode="auto">
            <a:xfrm>
              <a:off x="2570" y="3975"/>
              <a:ext cx="1361" cy="1361"/>
            </a:xfrm>
            <a:custGeom>
              <a:avLst/>
              <a:gdLst>
                <a:gd name="T0" fmla="*/ 1361 w 1361"/>
                <a:gd name="T1" fmla="*/ 397 h 1361"/>
                <a:gd name="T2" fmla="*/ 1305 w 1361"/>
                <a:gd name="T3" fmla="*/ 454 h 1361"/>
                <a:gd name="T4" fmla="*/ 1248 w 1361"/>
                <a:gd name="T5" fmla="*/ 511 h 1361"/>
                <a:gd name="T6" fmla="*/ 1191 w 1361"/>
                <a:gd name="T7" fmla="*/ 624 h 1361"/>
                <a:gd name="T8" fmla="*/ 1134 w 1361"/>
                <a:gd name="T9" fmla="*/ 681 h 1361"/>
                <a:gd name="T10" fmla="*/ 1078 w 1361"/>
                <a:gd name="T11" fmla="*/ 908 h 1361"/>
                <a:gd name="T12" fmla="*/ 1021 w 1361"/>
                <a:gd name="T13" fmla="*/ 964 h 1361"/>
                <a:gd name="T14" fmla="*/ 908 w 1361"/>
                <a:gd name="T15" fmla="*/ 851 h 1361"/>
                <a:gd name="T16" fmla="*/ 851 w 1361"/>
                <a:gd name="T17" fmla="*/ 794 h 1361"/>
                <a:gd name="T18" fmla="*/ 908 w 1361"/>
                <a:gd name="T19" fmla="*/ 737 h 1361"/>
                <a:gd name="T20" fmla="*/ 851 w 1361"/>
                <a:gd name="T21" fmla="*/ 624 h 1361"/>
                <a:gd name="T22" fmla="*/ 738 w 1361"/>
                <a:gd name="T23" fmla="*/ 567 h 1361"/>
                <a:gd name="T24" fmla="*/ 681 w 1361"/>
                <a:gd name="T25" fmla="*/ 624 h 1361"/>
                <a:gd name="T26" fmla="*/ 567 w 1361"/>
                <a:gd name="T27" fmla="*/ 681 h 1361"/>
                <a:gd name="T28" fmla="*/ 511 w 1361"/>
                <a:gd name="T29" fmla="*/ 737 h 1361"/>
                <a:gd name="T30" fmla="*/ 454 w 1361"/>
                <a:gd name="T31" fmla="*/ 851 h 1361"/>
                <a:gd name="T32" fmla="*/ 511 w 1361"/>
                <a:gd name="T33" fmla="*/ 1134 h 1361"/>
                <a:gd name="T34" fmla="*/ 397 w 1361"/>
                <a:gd name="T35" fmla="*/ 1191 h 1361"/>
                <a:gd name="T36" fmla="*/ 114 w 1361"/>
                <a:gd name="T37" fmla="*/ 1361 h 1361"/>
                <a:gd name="T38" fmla="*/ 57 w 1361"/>
                <a:gd name="T39" fmla="*/ 1078 h 1361"/>
                <a:gd name="T40" fmla="*/ 0 w 1361"/>
                <a:gd name="T41" fmla="*/ 1021 h 1361"/>
                <a:gd name="T42" fmla="*/ 114 w 1361"/>
                <a:gd name="T43" fmla="*/ 737 h 1361"/>
                <a:gd name="T44" fmla="*/ 170 w 1361"/>
                <a:gd name="T45" fmla="*/ 511 h 1361"/>
                <a:gd name="T46" fmla="*/ 284 w 1361"/>
                <a:gd name="T47" fmla="*/ 567 h 1361"/>
                <a:gd name="T48" fmla="*/ 341 w 1361"/>
                <a:gd name="T49" fmla="*/ 511 h 1361"/>
                <a:gd name="T50" fmla="*/ 454 w 1361"/>
                <a:gd name="T51" fmla="*/ 454 h 1361"/>
                <a:gd name="T52" fmla="*/ 624 w 1361"/>
                <a:gd name="T53" fmla="*/ 397 h 1361"/>
                <a:gd name="T54" fmla="*/ 794 w 1361"/>
                <a:gd name="T55" fmla="*/ 284 h 1361"/>
                <a:gd name="T56" fmla="*/ 964 w 1361"/>
                <a:gd name="T57" fmla="*/ 227 h 1361"/>
                <a:gd name="T58" fmla="*/ 1078 w 1361"/>
                <a:gd name="T59" fmla="*/ 170 h 1361"/>
                <a:gd name="T60" fmla="*/ 1305 w 1361"/>
                <a:gd name="T61" fmla="*/ 114 h 1361"/>
                <a:gd name="T62" fmla="*/ 1361 w 1361"/>
                <a:gd name="T63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361">
                  <a:moveTo>
                    <a:pt x="1361" y="0"/>
                  </a:moveTo>
                  <a:lnTo>
                    <a:pt x="1361" y="397"/>
                  </a:lnTo>
                  <a:lnTo>
                    <a:pt x="1305" y="397"/>
                  </a:lnTo>
                  <a:lnTo>
                    <a:pt x="1305" y="454"/>
                  </a:lnTo>
                  <a:lnTo>
                    <a:pt x="1305" y="511"/>
                  </a:lnTo>
                  <a:lnTo>
                    <a:pt x="1248" y="511"/>
                  </a:lnTo>
                  <a:lnTo>
                    <a:pt x="1248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908"/>
                  </a:lnTo>
                  <a:lnTo>
                    <a:pt x="1078" y="908"/>
                  </a:lnTo>
                  <a:lnTo>
                    <a:pt x="1078" y="964"/>
                  </a:lnTo>
                  <a:lnTo>
                    <a:pt x="1021" y="964"/>
                  </a:lnTo>
                  <a:lnTo>
                    <a:pt x="1021" y="851"/>
                  </a:lnTo>
                  <a:lnTo>
                    <a:pt x="908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38" y="567"/>
                  </a:lnTo>
                  <a:lnTo>
                    <a:pt x="738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511" y="737"/>
                  </a:lnTo>
                  <a:lnTo>
                    <a:pt x="511" y="851"/>
                  </a:lnTo>
                  <a:lnTo>
                    <a:pt x="454" y="85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397" y="1191"/>
                  </a:lnTo>
                  <a:lnTo>
                    <a:pt x="397" y="1361"/>
                  </a:lnTo>
                  <a:lnTo>
                    <a:pt x="114" y="1361"/>
                  </a:lnTo>
                  <a:lnTo>
                    <a:pt x="114" y="1078"/>
                  </a:lnTo>
                  <a:lnTo>
                    <a:pt x="57" y="1078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737"/>
                  </a:lnTo>
                  <a:lnTo>
                    <a:pt x="114" y="737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78" y="170"/>
                  </a:lnTo>
                  <a:lnTo>
                    <a:pt x="1078" y="114"/>
                  </a:lnTo>
                  <a:lnTo>
                    <a:pt x="1305" y="114"/>
                  </a:lnTo>
                  <a:lnTo>
                    <a:pt x="1305" y="0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268"/>
            <p:cNvSpPr>
              <a:spLocks/>
            </p:cNvSpPr>
            <p:nvPr/>
          </p:nvSpPr>
          <p:spPr bwMode="auto">
            <a:xfrm>
              <a:off x="3931" y="4145"/>
              <a:ext cx="340" cy="397"/>
            </a:xfrm>
            <a:custGeom>
              <a:avLst/>
              <a:gdLst>
                <a:gd name="T0" fmla="*/ 0 w 340"/>
                <a:gd name="T1" fmla="*/ 0 h 397"/>
                <a:gd name="T2" fmla="*/ 227 w 340"/>
                <a:gd name="T3" fmla="*/ 0 h 397"/>
                <a:gd name="T4" fmla="*/ 227 w 340"/>
                <a:gd name="T5" fmla="*/ 57 h 397"/>
                <a:gd name="T6" fmla="*/ 340 w 340"/>
                <a:gd name="T7" fmla="*/ 57 h 397"/>
                <a:gd name="T8" fmla="*/ 340 w 340"/>
                <a:gd name="T9" fmla="*/ 171 h 397"/>
                <a:gd name="T10" fmla="*/ 284 w 340"/>
                <a:gd name="T11" fmla="*/ 171 h 397"/>
                <a:gd name="T12" fmla="*/ 284 w 340"/>
                <a:gd name="T13" fmla="*/ 397 h 397"/>
                <a:gd name="T14" fmla="*/ 170 w 340"/>
                <a:gd name="T15" fmla="*/ 397 h 397"/>
                <a:gd name="T16" fmla="*/ 170 w 340"/>
                <a:gd name="T17" fmla="*/ 171 h 397"/>
                <a:gd name="T18" fmla="*/ 57 w 340"/>
                <a:gd name="T19" fmla="*/ 171 h 397"/>
                <a:gd name="T20" fmla="*/ 0 w 340"/>
                <a:gd name="T21" fmla="*/ 171 h 397"/>
                <a:gd name="T22" fmla="*/ 0 w 340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397">
                  <a:moveTo>
                    <a:pt x="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284" y="171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270"/>
            <p:cNvSpPr>
              <a:spLocks/>
            </p:cNvSpPr>
            <p:nvPr/>
          </p:nvSpPr>
          <p:spPr bwMode="auto">
            <a:xfrm>
              <a:off x="2967" y="4542"/>
              <a:ext cx="624" cy="1078"/>
            </a:xfrm>
            <a:custGeom>
              <a:avLst/>
              <a:gdLst>
                <a:gd name="T0" fmla="*/ 624 w 624"/>
                <a:gd name="T1" fmla="*/ 284 h 1078"/>
                <a:gd name="T2" fmla="*/ 624 w 624"/>
                <a:gd name="T3" fmla="*/ 511 h 1078"/>
                <a:gd name="T4" fmla="*/ 567 w 624"/>
                <a:gd name="T5" fmla="*/ 511 h 1078"/>
                <a:gd name="T6" fmla="*/ 567 w 624"/>
                <a:gd name="T7" fmla="*/ 567 h 1078"/>
                <a:gd name="T8" fmla="*/ 511 w 624"/>
                <a:gd name="T9" fmla="*/ 567 h 1078"/>
                <a:gd name="T10" fmla="*/ 511 w 624"/>
                <a:gd name="T11" fmla="*/ 964 h 1078"/>
                <a:gd name="T12" fmla="*/ 567 w 624"/>
                <a:gd name="T13" fmla="*/ 964 h 1078"/>
                <a:gd name="T14" fmla="*/ 567 w 624"/>
                <a:gd name="T15" fmla="*/ 1021 h 1078"/>
                <a:gd name="T16" fmla="*/ 341 w 624"/>
                <a:gd name="T17" fmla="*/ 1021 h 1078"/>
                <a:gd name="T18" fmla="*/ 341 w 624"/>
                <a:gd name="T19" fmla="*/ 1078 h 1078"/>
                <a:gd name="T20" fmla="*/ 170 w 624"/>
                <a:gd name="T21" fmla="*/ 1078 h 1078"/>
                <a:gd name="T22" fmla="*/ 170 w 624"/>
                <a:gd name="T23" fmla="*/ 794 h 1078"/>
                <a:gd name="T24" fmla="*/ 0 w 624"/>
                <a:gd name="T25" fmla="*/ 794 h 1078"/>
                <a:gd name="T26" fmla="*/ 0 w 624"/>
                <a:gd name="T27" fmla="*/ 624 h 1078"/>
                <a:gd name="T28" fmla="*/ 114 w 624"/>
                <a:gd name="T29" fmla="*/ 624 h 1078"/>
                <a:gd name="T30" fmla="*/ 114 w 624"/>
                <a:gd name="T31" fmla="*/ 567 h 1078"/>
                <a:gd name="T32" fmla="*/ 57 w 624"/>
                <a:gd name="T33" fmla="*/ 567 h 1078"/>
                <a:gd name="T34" fmla="*/ 57 w 624"/>
                <a:gd name="T35" fmla="*/ 284 h 1078"/>
                <a:gd name="T36" fmla="*/ 114 w 624"/>
                <a:gd name="T37" fmla="*/ 284 h 1078"/>
                <a:gd name="T38" fmla="*/ 114 w 624"/>
                <a:gd name="T39" fmla="*/ 170 h 1078"/>
                <a:gd name="T40" fmla="*/ 170 w 624"/>
                <a:gd name="T41" fmla="*/ 170 h 1078"/>
                <a:gd name="T42" fmla="*/ 170 w 624"/>
                <a:gd name="T43" fmla="*/ 114 h 1078"/>
                <a:gd name="T44" fmla="*/ 284 w 624"/>
                <a:gd name="T45" fmla="*/ 114 h 1078"/>
                <a:gd name="T46" fmla="*/ 284 w 624"/>
                <a:gd name="T47" fmla="*/ 57 h 1078"/>
                <a:gd name="T48" fmla="*/ 341 w 624"/>
                <a:gd name="T49" fmla="*/ 57 h 1078"/>
                <a:gd name="T50" fmla="*/ 341 w 624"/>
                <a:gd name="T51" fmla="*/ 0 h 1078"/>
                <a:gd name="T52" fmla="*/ 454 w 624"/>
                <a:gd name="T53" fmla="*/ 0 h 1078"/>
                <a:gd name="T54" fmla="*/ 454 w 624"/>
                <a:gd name="T55" fmla="*/ 57 h 1078"/>
                <a:gd name="T56" fmla="*/ 511 w 624"/>
                <a:gd name="T57" fmla="*/ 57 h 1078"/>
                <a:gd name="T58" fmla="*/ 511 w 624"/>
                <a:gd name="T59" fmla="*/ 170 h 1078"/>
                <a:gd name="T60" fmla="*/ 454 w 624"/>
                <a:gd name="T61" fmla="*/ 170 h 1078"/>
                <a:gd name="T62" fmla="*/ 454 w 624"/>
                <a:gd name="T63" fmla="*/ 284 h 1078"/>
                <a:gd name="T64" fmla="*/ 624 w 624"/>
                <a:gd name="T65" fmla="*/ 28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1078">
                  <a:moveTo>
                    <a:pt x="624" y="284"/>
                  </a:move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964"/>
                  </a:lnTo>
                  <a:lnTo>
                    <a:pt x="567" y="964"/>
                  </a:lnTo>
                  <a:lnTo>
                    <a:pt x="567" y="1021"/>
                  </a:lnTo>
                  <a:lnTo>
                    <a:pt x="341" y="1021"/>
                  </a:lnTo>
                  <a:lnTo>
                    <a:pt x="341" y="1078"/>
                  </a:lnTo>
                  <a:lnTo>
                    <a:pt x="170" y="1078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284"/>
                  </a:lnTo>
                  <a:lnTo>
                    <a:pt x="62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272"/>
            <p:cNvSpPr>
              <a:spLocks/>
            </p:cNvSpPr>
            <p:nvPr/>
          </p:nvSpPr>
          <p:spPr bwMode="auto">
            <a:xfrm>
              <a:off x="3931" y="4656"/>
              <a:ext cx="567" cy="340"/>
            </a:xfrm>
            <a:custGeom>
              <a:avLst/>
              <a:gdLst>
                <a:gd name="T0" fmla="*/ 454 w 567"/>
                <a:gd name="T1" fmla="*/ 0 h 340"/>
                <a:gd name="T2" fmla="*/ 340 w 567"/>
                <a:gd name="T3" fmla="*/ 0 h 340"/>
                <a:gd name="T4" fmla="*/ 340 w 567"/>
                <a:gd name="T5" fmla="*/ 56 h 340"/>
                <a:gd name="T6" fmla="*/ 284 w 567"/>
                <a:gd name="T7" fmla="*/ 56 h 340"/>
                <a:gd name="T8" fmla="*/ 284 w 567"/>
                <a:gd name="T9" fmla="*/ 113 h 340"/>
                <a:gd name="T10" fmla="*/ 114 w 567"/>
                <a:gd name="T11" fmla="*/ 113 h 340"/>
                <a:gd name="T12" fmla="*/ 114 w 567"/>
                <a:gd name="T13" fmla="*/ 56 h 340"/>
                <a:gd name="T14" fmla="*/ 57 w 567"/>
                <a:gd name="T15" fmla="*/ 56 h 340"/>
                <a:gd name="T16" fmla="*/ 57 w 567"/>
                <a:gd name="T17" fmla="*/ 170 h 340"/>
                <a:gd name="T18" fmla="*/ 0 w 567"/>
                <a:gd name="T19" fmla="*/ 170 h 340"/>
                <a:gd name="T20" fmla="*/ 0 w 567"/>
                <a:gd name="T21" fmla="*/ 227 h 340"/>
                <a:gd name="T22" fmla="*/ 57 w 567"/>
                <a:gd name="T23" fmla="*/ 227 h 340"/>
                <a:gd name="T24" fmla="*/ 57 w 567"/>
                <a:gd name="T25" fmla="*/ 283 h 340"/>
                <a:gd name="T26" fmla="*/ 114 w 567"/>
                <a:gd name="T27" fmla="*/ 283 h 340"/>
                <a:gd name="T28" fmla="*/ 114 w 567"/>
                <a:gd name="T29" fmla="*/ 340 h 340"/>
                <a:gd name="T30" fmla="*/ 284 w 567"/>
                <a:gd name="T31" fmla="*/ 340 h 340"/>
                <a:gd name="T32" fmla="*/ 284 w 567"/>
                <a:gd name="T33" fmla="*/ 227 h 340"/>
                <a:gd name="T34" fmla="*/ 340 w 567"/>
                <a:gd name="T35" fmla="*/ 227 h 340"/>
                <a:gd name="T36" fmla="*/ 340 w 567"/>
                <a:gd name="T37" fmla="*/ 340 h 340"/>
                <a:gd name="T38" fmla="*/ 567 w 567"/>
                <a:gd name="T39" fmla="*/ 340 h 340"/>
                <a:gd name="T40" fmla="*/ 567 w 567"/>
                <a:gd name="T41" fmla="*/ 170 h 340"/>
                <a:gd name="T42" fmla="*/ 511 w 567"/>
                <a:gd name="T43" fmla="*/ 170 h 340"/>
                <a:gd name="T44" fmla="*/ 511 w 567"/>
                <a:gd name="T45" fmla="*/ 56 h 340"/>
                <a:gd name="T46" fmla="*/ 454 w 567"/>
                <a:gd name="T47" fmla="*/ 56 h 340"/>
                <a:gd name="T48" fmla="*/ 454 w 567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40">
                  <a:moveTo>
                    <a:pt x="454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56"/>
                  </a:lnTo>
                  <a:lnTo>
                    <a:pt x="454" y="56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273"/>
            <p:cNvSpPr>
              <a:spLocks/>
            </p:cNvSpPr>
            <p:nvPr/>
          </p:nvSpPr>
          <p:spPr bwMode="auto">
            <a:xfrm>
              <a:off x="3931" y="4883"/>
              <a:ext cx="794" cy="567"/>
            </a:xfrm>
            <a:custGeom>
              <a:avLst/>
              <a:gdLst>
                <a:gd name="T0" fmla="*/ 567 w 794"/>
                <a:gd name="T1" fmla="*/ 56 h 567"/>
                <a:gd name="T2" fmla="*/ 567 w 794"/>
                <a:gd name="T3" fmla="*/ 113 h 567"/>
                <a:gd name="T4" fmla="*/ 340 w 794"/>
                <a:gd name="T5" fmla="*/ 113 h 567"/>
                <a:gd name="T6" fmla="*/ 340 w 794"/>
                <a:gd name="T7" fmla="*/ 0 h 567"/>
                <a:gd name="T8" fmla="*/ 284 w 794"/>
                <a:gd name="T9" fmla="*/ 0 h 567"/>
                <a:gd name="T10" fmla="*/ 284 w 794"/>
                <a:gd name="T11" fmla="*/ 113 h 567"/>
                <a:gd name="T12" fmla="*/ 114 w 794"/>
                <a:gd name="T13" fmla="*/ 113 h 567"/>
                <a:gd name="T14" fmla="*/ 114 w 794"/>
                <a:gd name="T15" fmla="*/ 56 h 567"/>
                <a:gd name="T16" fmla="*/ 57 w 794"/>
                <a:gd name="T17" fmla="*/ 56 h 567"/>
                <a:gd name="T18" fmla="*/ 57 w 794"/>
                <a:gd name="T19" fmla="*/ 0 h 567"/>
                <a:gd name="T20" fmla="*/ 0 w 794"/>
                <a:gd name="T21" fmla="*/ 0 h 567"/>
                <a:gd name="T22" fmla="*/ 0 w 794"/>
                <a:gd name="T23" fmla="*/ 170 h 567"/>
                <a:gd name="T24" fmla="*/ 170 w 794"/>
                <a:gd name="T25" fmla="*/ 170 h 567"/>
                <a:gd name="T26" fmla="*/ 170 w 794"/>
                <a:gd name="T27" fmla="*/ 340 h 567"/>
                <a:gd name="T28" fmla="*/ 227 w 794"/>
                <a:gd name="T29" fmla="*/ 340 h 567"/>
                <a:gd name="T30" fmla="*/ 227 w 794"/>
                <a:gd name="T31" fmla="*/ 396 h 567"/>
                <a:gd name="T32" fmla="*/ 284 w 794"/>
                <a:gd name="T33" fmla="*/ 396 h 567"/>
                <a:gd name="T34" fmla="*/ 284 w 794"/>
                <a:gd name="T35" fmla="*/ 453 h 567"/>
                <a:gd name="T36" fmla="*/ 340 w 794"/>
                <a:gd name="T37" fmla="*/ 453 h 567"/>
                <a:gd name="T38" fmla="*/ 340 w 794"/>
                <a:gd name="T39" fmla="*/ 510 h 567"/>
                <a:gd name="T40" fmla="*/ 397 w 794"/>
                <a:gd name="T41" fmla="*/ 510 h 567"/>
                <a:gd name="T42" fmla="*/ 397 w 794"/>
                <a:gd name="T43" fmla="*/ 567 h 567"/>
                <a:gd name="T44" fmla="*/ 454 w 794"/>
                <a:gd name="T45" fmla="*/ 567 h 567"/>
                <a:gd name="T46" fmla="*/ 454 w 794"/>
                <a:gd name="T47" fmla="*/ 510 h 567"/>
                <a:gd name="T48" fmla="*/ 567 w 794"/>
                <a:gd name="T49" fmla="*/ 510 h 567"/>
                <a:gd name="T50" fmla="*/ 567 w 794"/>
                <a:gd name="T51" fmla="*/ 453 h 567"/>
                <a:gd name="T52" fmla="*/ 681 w 794"/>
                <a:gd name="T53" fmla="*/ 453 h 567"/>
                <a:gd name="T54" fmla="*/ 681 w 794"/>
                <a:gd name="T55" fmla="*/ 396 h 567"/>
                <a:gd name="T56" fmla="*/ 737 w 794"/>
                <a:gd name="T57" fmla="*/ 396 h 567"/>
                <a:gd name="T58" fmla="*/ 737 w 794"/>
                <a:gd name="T59" fmla="*/ 283 h 567"/>
                <a:gd name="T60" fmla="*/ 794 w 794"/>
                <a:gd name="T61" fmla="*/ 283 h 567"/>
                <a:gd name="T62" fmla="*/ 794 w 794"/>
                <a:gd name="T63" fmla="*/ 0 h 567"/>
                <a:gd name="T64" fmla="*/ 624 w 794"/>
                <a:gd name="T65" fmla="*/ 0 h 567"/>
                <a:gd name="T66" fmla="*/ 624 w 794"/>
                <a:gd name="T67" fmla="*/ 56 h 567"/>
                <a:gd name="T68" fmla="*/ 567 w 794"/>
                <a:gd name="T6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567">
                  <a:moveTo>
                    <a:pt x="567" y="56"/>
                  </a:move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6"/>
                  </a:lnTo>
                  <a:lnTo>
                    <a:pt x="284" y="396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396"/>
                  </a:lnTo>
                  <a:lnTo>
                    <a:pt x="737" y="396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274"/>
            <p:cNvSpPr>
              <a:spLocks/>
            </p:cNvSpPr>
            <p:nvPr/>
          </p:nvSpPr>
          <p:spPr bwMode="auto">
            <a:xfrm>
              <a:off x="3478" y="4316"/>
              <a:ext cx="793" cy="1190"/>
            </a:xfrm>
            <a:custGeom>
              <a:avLst/>
              <a:gdLst>
                <a:gd name="T0" fmla="*/ 793 w 793"/>
                <a:gd name="T1" fmla="*/ 1077 h 1190"/>
                <a:gd name="T2" fmla="*/ 680 w 793"/>
                <a:gd name="T3" fmla="*/ 1077 h 1190"/>
                <a:gd name="T4" fmla="*/ 680 w 793"/>
                <a:gd name="T5" fmla="*/ 1134 h 1190"/>
                <a:gd name="T6" fmla="*/ 623 w 793"/>
                <a:gd name="T7" fmla="*/ 1134 h 1190"/>
                <a:gd name="T8" fmla="*/ 623 w 793"/>
                <a:gd name="T9" fmla="*/ 1190 h 1190"/>
                <a:gd name="T10" fmla="*/ 0 w 793"/>
                <a:gd name="T11" fmla="*/ 1190 h 1190"/>
                <a:gd name="T12" fmla="*/ 0 w 793"/>
                <a:gd name="T13" fmla="*/ 793 h 1190"/>
                <a:gd name="T14" fmla="*/ 56 w 793"/>
                <a:gd name="T15" fmla="*/ 793 h 1190"/>
                <a:gd name="T16" fmla="*/ 56 w 793"/>
                <a:gd name="T17" fmla="*/ 737 h 1190"/>
                <a:gd name="T18" fmla="*/ 113 w 793"/>
                <a:gd name="T19" fmla="*/ 737 h 1190"/>
                <a:gd name="T20" fmla="*/ 113 w 793"/>
                <a:gd name="T21" fmla="*/ 623 h 1190"/>
                <a:gd name="T22" fmla="*/ 170 w 793"/>
                <a:gd name="T23" fmla="*/ 623 h 1190"/>
                <a:gd name="T24" fmla="*/ 170 w 793"/>
                <a:gd name="T25" fmla="*/ 567 h 1190"/>
                <a:gd name="T26" fmla="*/ 226 w 793"/>
                <a:gd name="T27" fmla="*/ 567 h 1190"/>
                <a:gd name="T28" fmla="*/ 226 w 793"/>
                <a:gd name="T29" fmla="*/ 340 h 1190"/>
                <a:gd name="T30" fmla="*/ 283 w 793"/>
                <a:gd name="T31" fmla="*/ 340 h 1190"/>
                <a:gd name="T32" fmla="*/ 283 w 793"/>
                <a:gd name="T33" fmla="*/ 283 h 1190"/>
                <a:gd name="T34" fmla="*/ 340 w 793"/>
                <a:gd name="T35" fmla="*/ 283 h 1190"/>
                <a:gd name="T36" fmla="*/ 340 w 793"/>
                <a:gd name="T37" fmla="*/ 170 h 1190"/>
                <a:gd name="T38" fmla="*/ 397 w 793"/>
                <a:gd name="T39" fmla="*/ 170 h 1190"/>
                <a:gd name="T40" fmla="*/ 397 w 793"/>
                <a:gd name="T41" fmla="*/ 56 h 1190"/>
                <a:gd name="T42" fmla="*/ 453 w 793"/>
                <a:gd name="T43" fmla="*/ 56 h 1190"/>
                <a:gd name="T44" fmla="*/ 453 w 793"/>
                <a:gd name="T45" fmla="*/ 0 h 1190"/>
                <a:gd name="T46" fmla="*/ 623 w 793"/>
                <a:gd name="T47" fmla="*/ 0 h 1190"/>
                <a:gd name="T48" fmla="*/ 623 w 793"/>
                <a:gd name="T49" fmla="*/ 226 h 1190"/>
                <a:gd name="T50" fmla="*/ 793 w 793"/>
                <a:gd name="T51" fmla="*/ 226 h 1190"/>
                <a:gd name="T52" fmla="*/ 793 w 793"/>
                <a:gd name="T53" fmla="*/ 396 h 1190"/>
                <a:gd name="T54" fmla="*/ 737 w 793"/>
                <a:gd name="T55" fmla="*/ 396 h 1190"/>
                <a:gd name="T56" fmla="*/ 737 w 793"/>
                <a:gd name="T57" fmla="*/ 453 h 1190"/>
                <a:gd name="T58" fmla="*/ 567 w 793"/>
                <a:gd name="T59" fmla="*/ 453 h 1190"/>
                <a:gd name="T60" fmla="*/ 567 w 793"/>
                <a:gd name="T61" fmla="*/ 396 h 1190"/>
                <a:gd name="T62" fmla="*/ 510 w 793"/>
                <a:gd name="T63" fmla="*/ 396 h 1190"/>
                <a:gd name="T64" fmla="*/ 510 w 793"/>
                <a:gd name="T65" fmla="*/ 510 h 1190"/>
                <a:gd name="T66" fmla="*/ 453 w 793"/>
                <a:gd name="T67" fmla="*/ 510 h 1190"/>
                <a:gd name="T68" fmla="*/ 453 w 793"/>
                <a:gd name="T69" fmla="*/ 737 h 1190"/>
                <a:gd name="T70" fmla="*/ 623 w 793"/>
                <a:gd name="T71" fmla="*/ 737 h 1190"/>
                <a:gd name="T72" fmla="*/ 623 w 793"/>
                <a:gd name="T73" fmla="*/ 850 h 1190"/>
                <a:gd name="T74" fmla="*/ 623 w 793"/>
                <a:gd name="T75" fmla="*/ 907 h 1190"/>
                <a:gd name="T76" fmla="*/ 680 w 793"/>
                <a:gd name="T77" fmla="*/ 907 h 1190"/>
                <a:gd name="T78" fmla="*/ 680 w 793"/>
                <a:gd name="T79" fmla="*/ 963 h 1190"/>
                <a:gd name="T80" fmla="*/ 737 w 793"/>
                <a:gd name="T81" fmla="*/ 963 h 1190"/>
                <a:gd name="T82" fmla="*/ 737 w 793"/>
                <a:gd name="T83" fmla="*/ 1020 h 1190"/>
                <a:gd name="T84" fmla="*/ 793 w 793"/>
                <a:gd name="T85" fmla="*/ 1020 h 1190"/>
                <a:gd name="T86" fmla="*/ 793 w 793"/>
                <a:gd name="T87" fmla="*/ 1077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3" h="1190">
                  <a:moveTo>
                    <a:pt x="793" y="1077"/>
                  </a:moveTo>
                  <a:lnTo>
                    <a:pt x="680" y="107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190"/>
                  </a:lnTo>
                  <a:lnTo>
                    <a:pt x="0" y="119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226"/>
                  </a:lnTo>
                  <a:lnTo>
                    <a:pt x="793" y="226"/>
                  </a:lnTo>
                  <a:lnTo>
                    <a:pt x="793" y="396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96"/>
                  </a:lnTo>
                  <a:lnTo>
                    <a:pt x="510" y="396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737"/>
                  </a:lnTo>
                  <a:lnTo>
                    <a:pt x="623" y="737"/>
                  </a:lnTo>
                  <a:lnTo>
                    <a:pt x="623" y="850"/>
                  </a:lnTo>
                  <a:lnTo>
                    <a:pt x="623" y="907"/>
                  </a:lnTo>
                  <a:lnTo>
                    <a:pt x="680" y="907"/>
                  </a:lnTo>
                  <a:lnTo>
                    <a:pt x="680" y="963"/>
                  </a:lnTo>
                  <a:lnTo>
                    <a:pt x="737" y="963"/>
                  </a:lnTo>
                  <a:lnTo>
                    <a:pt x="737" y="1020"/>
                  </a:lnTo>
                  <a:lnTo>
                    <a:pt x="793" y="1020"/>
                  </a:lnTo>
                  <a:lnTo>
                    <a:pt x="793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276"/>
            <p:cNvSpPr>
              <a:spLocks/>
            </p:cNvSpPr>
            <p:nvPr/>
          </p:nvSpPr>
          <p:spPr bwMode="auto">
            <a:xfrm>
              <a:off x="2117" y="3408"/>
              <a:ext cx="283" cy="284"/>
            </a:xfrm>
            <a:custGeom>
              <a:avLst/>
              <a:gdLst>
                <a:gd name="T0" fmla="*/ 0 w 283"/>
                <a:gd name="T1" fmla="*/ 114 h 284"/>
                <a:gd name="T2" fmla="*/ 0 w 283"/>
                <a:gd name="T3" fmla="*/ 227 h 284"/>
                <a:gd name="T4" fmla="*/ 56 w 283"/>
                <a:gd name="T5" fmla="*/ 227 h 284"/>
                <a:gd name="T6" fmla="*/ 56 w 283"/>
                <a:gd name="T7" fmla="*/ 284 h 284"/>
                <a:gd name="T8" fmla="*/ 170 w 283"/>
                <a:gd name="T9" fmla="*/ 284 h 284"/>
                <a:gd name="T10" fmla="*/ 170 w 283"/>
                <a:gd name="T11" fmla="*/ 227 h 284"/>
                <a:gd name="T12" fmla="*/ 283 w 283"/>
                <a:gd name="T13" fmla="*/ 227 h 284"/>
                <a:gd name="T14" fmla="*/ 283 w 283"/>
                <a:gd name="T15" fmla="*/ 114 h 284"/>
                <a:gd name="T16" fmla="*/ 227 w 283"/>
                <a:gd name="T17" fmla="*/ 114 h 284"/>
                <a:gd name="T18" fmla="*/ 227 w 283"/>
                <a:gd name="T19" fmla="*/ 57 h 284"/>
                <a:gd name="T20" fmla="*/ 283 w 283"/>
                <a:gd name="T21" fmla="*/ 57 h 284"/>
                <a:gd name="T22" fmla="*/ 283 w 283"/>
                <a:gd name="T23" fmla="*/ 0 h 284"/>
                <a:gd name="T24" fmla="*/ 170 w 283"/>
                <a:gd name="T25" fmla="*/ 0 h 284"/>
                <a:gd name="T26" fmla="*/ 170 w 283"/>
                <a:gd name="T27" fmla="*/ 170 h 284"/>
                <a:gd name="T28" fmla="*/ 56 w 283"/>
                <a:gd name="T29" fmla="*/ 170 h 284"/>
                <a:gd name="T30" fmla="*/ 56 w 283"/>
                <a:gd name="T31" fmla="*/ 114 h 284"/>
                <a:gd name="T32" fmla="*/ 0 w 283"/>
                <a:gd name="T33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284">
                  <a:moveTo>
                    <a:pt x="0" y="114"/>
                  </a:move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277"/>
            <p:cNvSpPr>
              <a:spLocks/>
            </p:cNvSpPr>
            <p:nvPr/>
          </p:nvSpPr>
          <p:spPr bwMode="auto">
            <a:xfrm>
              <a:off x="2060" y="3635"/>
              <a:ext cx="510" cy="567"/>
            </a:xfrm>
            <a:custGeom>
              <a:avLst/>
              <a:gdLst>
                <a:gd name="T0" fmla="*/ 57 w 510"/>
                <a:gd name="T1" fmla="*/ 0 h 567"/>
                <a:gd name="T2" fmla="*/ 57 w 510"/>
                <a:gd name="T3" fmla="*/ 227 h 567"/>
                <a:gd name="T4" fmla="*/ 0 w 510"/>
                <a:gd name="T5" fmla="*/ 227 h 567"/>
                <a:gd name="T6" fmla="*/ 0 w 510"/>
                <a:gd name="T7" fmla="*/ 340 h 567"/>
                <a:gd name="T8" fmla="*/ 170 w 510"/>
                <a:gd name="T9" fmla="*/ 340 h 567"/>
                <a:gd name="T10" fmla="*/ 170 w 510"/>
                <a:gd name="T11" fmla="*/ 284 h 567"/>
                <a:gd name="T12" fmla="*/ 284 w 510"/>
                <a:gd name="T13" fmla="*/ 284 h 567"/>
                <a:gd name="T14" fmla="*/ 284 w 510"/>
                <a:gd name="T15" fmla="*/ 454 h 567"/>
                <a:gd name="T16" fmla="*/ 227 w 510"/>
                <a:gd name="T17" fmla="*/ 454 h 567"/>
                <a:gd name="T18" fmla="*/ 227 w 510"/>
                <a:gd name="T19" fmla="*/ 510 h 567"/>
                <a:gd name="T20" fmla="*/ 340 w 510"/>
                <a:gd name="T21" fmla="*/ 510 h 567"/>
                <a:gd name="T22" fmla="*/ 340 w 510"/>
                <a:gd name="T23" fmla="*/ 567 h 567"/>
                <a:gd name="T24" fmla="*/ 454 w 510"/>
                <a:gd name="T25" fmla="*/ 567 h 567"/>
                <a:gd name="T26" fmla="*/ 454 w 510"/>
                <a:gd name="T27" fmla="*/ 510 h 567"/>
                <a:gd name="T28" fmla="*/ 510 w 510"/>
                <a:gd name="T29" fmla="*/ 510 h 567"/>
                <a:gd name="T30" fmla="*/ 510 w 510"/>
                <a:gd name="T31" fmla="*/ 454 h 567"/>
                <a:gd name="T32" fmla="*/ 454 w 510"/>
                <a:gd name="T33" fmla="*/ 454 h 567"/>
                <a:gd name="T34" fmla="*/ 454 w 510"/>
                <a:gd name="T35" fmla="*/ 340 h 567"/>
                <a:gd name="T36" fmla="*/ 397 w 510"/>
                <a:gd name="T37" fmla="*/ 340 h 567"/>
                <a:gd name="T38" fmla="*/ 397 w 510"/>
                <a:gd name="T39" fmla="*/ 113 h 567"/>
                <a:gd name="T40" fmla="*/ 340 w 510"/>
                <a:gd name="T41" fmla="*/ 113 h 567"/>
                <a:gd name="T42" fmla="*/ 340 w 510"/>
                <a:gd name="T43" fmla="*/ 0 h 567"/>
                <a:gd name="T44" fmla="*/ 227 w 510"/>
                <a:gd name="T45" fmla="*/ 0 h 567"/>
                <a:gd name="T46" fmla="*/ 227 w 510"/>
                <a:gd name="T47" fmla="*/ 57 h 567"/>
                <a:gd name="T48" fmla="*/ 113 w 510"/>
                <a:gd name="T49" fmla="*/ 57 h 567"/>
                <a:gd name="T50" fmla="*/ 113 w 510"/>
                <a:gd name="T51" fmla="*/ 0 h 567"/>
                <a:gd name="T52" fmla="*/ 57 w 510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567">
                  <a:moveTo>
                    <a:pt x="57" y="0"/>
                  </a:move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278"/>
            <p:cNvSpPr>
              <a:spLocks/>
            </p:cNvSpPr>
            <p:nvPr/>
          </p:nvSpPr>
          <p:spPr bwMode="auto">
            <a:xfrm>
              <a:off x="2627" y="2955"/>
              <a:ext cx="1248" cy="1417"/>
            </a:xfrm>
            <a:custGeom>
              <a:avLst/>
              <a:gdLst>
                <a:gd name="T0" fmla="*/ 170 w 1248"/>
                <a:gd name="T1" fmla="*/ 0 h 1417"/>
                <a:gd name="T2" fmla="*/ 227 w 1248"/>
                <a:gd name="T3" fmla="*/ 0 h 1417"/>
                <a:gd name="T4" fmla="*/ 227 w 1248"/>
                <a:gd name="T5" fmla="*/ 113 h 1417"/>
                <a:gd name="T6" fmla="*/ 340 w 1248"/>
                <a:gd name="T7" fmla="*/ 113 h 1417"/>
                <a:gd name="T8" fmla="*/ 340 w 1248"/>
                <a:gd name="T9" fmla="*/ 170 h 1417"/>
                <a:gd name="T10" fmla="*/ 397 w 1248"/>
                <a:gd name="T11" fmla="*/ 170 h 1417"/>
                <a:gd name="T12" fmla="*/ 397 w 1248"/>
                <a:gd name="T13" fmla="*/ 226 h 1417"/>
                <a:gd name="T14" fmla="*/ 454 w 1248"/>
                <a:gd name="T15" fmla="*/ 226 h 1417"/>
                <a:gd name="T16" fmla="*/ 454 w 1248"/>
                <a:gd name="T17" fmla="*/ 340 h 1417"/>
                <a:gd name="T18" fmla="*/ 737 w 1248"/>
                <a:gd name="T19" fmla="*/ 340 h 1417"/>
                <a:gd name="T20" fmla="*/ 737 w 1248"/>
                <a:gd name="T21" fmla="*/ 510 h 1417"/>
                <a:gd name="T22" fmla="*/ 794 w 1248"/>
                <a:gd name="T23" fmla="*/ 510 h 1417"/>
                <a:gd name="T24" fmla="*/ 794 w 1248"/>
                <a:gd name="T25" fmla="*/ 567 h 1417"/>
                <a:gd name="T26" fmla="*/ 964 w 1248"/>
                <a:gd name="T27" fmla="*/ 567 h 1417"/>
                <a:gd name="T28" fmla="*/ 964 w 1248"/>
                <a:gd name="T29" fmla="*/ 680 h 1417"/>
                <a:gd name="T30" fmla="*/ 1077 w 1248"/>
                <a:gd name="T31" fmla="*/ 680 h 1417"/>
                <a:gd name="T32" fmla="*/ 1077 w 1248"/>
                <a:gd name="T33" fmla="*/ 850 h 1417"/>
                <a:gd name="T34" fmla="*/ 1134 w 1248"/>
                <a:gd name="T35" fmla="*/ 850 h 1417"/>
                <a:gd name="T36" fmla="*/ 1134 w 1248"/>
                <a:gd name="T37" fmla="*/ 964 h 1417"/>
                <a:gd name="T38" fmla="*/ 1248 w 1248"/>
                <a:gd name="T39" fmla="*/ 964 h 1417"/>
                <a:gd name="T40" fmla="*/ 1248 w 1248"/>
                <a:gd name="T41" fmla="*/ 1134 h 1417"/>
                <a:gd name="T42" fmla="*/ 1021 w 1248"/>
                <a:gd name="T43" fmla="*/ 1134 h 1417"/>
                <a:gd name="T44" fmla="*/ 1021 w 1248"/>
                <a:gd name="T45" fmla="*/ 1190 h 1417"/>
                <a:gd name="T46" fmla="*/ 907 w 1248"/>
                <a:gd name="T47" fmla="*/ 1190 h 1417"/>
                <a:gd name="T48" fmla="*/ 907 w 1248"/>
                <a:gd name="T49" fmla="*/ 1247 h 1417"/>
                <a:gd name="T50" fmla="*/ 737 w 1248"/>
                <a:gd name="T51" fmla="*/ 1247 h 1417"/>
                <a:gd name="T52" fmla="*/ 737 w 1248"/>
                <a:gd name="T53" fmla="*/ 1304 h 1417"/>
                <a:gd name="T54" fmla="*/ 567 w 1248"/>
                <a:gd name="T55" fmla="*/ 1304 h 1417"/>
                <a:gd name="T56" fmla="*/ 567 w 1248"/>
                <a:gd name="T57" fmla="*/ 1417 h 1417"/>
                <a:gd name="T58" fmla="*/ 340 w 1248"/>
                <a:gd name="T59" fmla="*/ 1417 h 1417"/>
                <a:gd name="T60" fmla="*/ 340 w 1248"/>
                <a:gd name="T61" fmla="*/ 1304 h 1417"/>
                <a:gd name="T62" fmla="*/ 284 w 1248"/>
                <a:gd name="T63" fmla="*/ 1304 h 1417"/>
                <a:gd name="T64" fmla="*/ 284 w 1248"/>
                <a:gd name="T65" fmla="*/ 1247 h 1417"/>
                <a:gd name="T66" fmla="*/ 170 w 1248"/>
                <a:gd name="T67" fmla="*/ 1247 h 1417"/>
                <a:gd name="T68" fmla="*/ 170 w 1248"/>
                <a:gd name="T69" fmla="*/ 1020 h 1417"/>
                <a:gd name="T70" fmla="*/ 113 w 1248"/>
                <a:gd name="T71" fmla="*/ 1020 h 1417"/>
                <a:gd name="T72" fmla="*/ 113 w 1248"/>
                <a:gd name="T73" fmla="*/ 964 h 1417"/>
                <a:gd name="T74" fmla="*/ 0 w 1248"/>
                <a:gd name="T75" fmla="*/ 964 h 1417"/>
                <a:gd name="T76" fmla="*/ 0 w 1248"/>
                <a:gd name="T77" fmla="*/ 850 h 1417"/>
                <a:gd name="T78" fmla="*/ 113 w 1248"/>
                <a:gd name="T79" fmla="*/ 850 h 1417"/>
                <a:gd name="T80" fmla="*/ 113 w 1248"/>
                <a:gd name="T81" fmla="*/ 737 h 1417"/>
                <a:gd name="T82" fmla="*/ 57 w 1248"/>
                <a:gd name="T83" fmla="*/ 737 h 1417"/>
                <a:gd name="T84" fmla="*/ 57 w 1248"/>
                <a:gd name="T85" fmla="*/ 567 h 1417"/>
                <a:gd name="T86" fmla="*/ 113 w 1248"/>
                <a:gd name="T87" fmla="*/ 567 h 1417"/>
                <a:gd name="T88" fmla="*/ 113 w 1248"/>
                <a:gd name="T89" fmla="*/ 510 h 1417"/>
                <a:gd name="T90" fmla="*/ 227 w 1248"/>
                <a:gd name="T91" fmla="*/ 510 h 1417"/>
                <a:gd name="T92" fmla="*/ 227 w 1248"/>
                <a:gd name="T93" fmla="*/ 283 h 1417"/>
                <a:gd name="T94" fmla="*/ 170 w 1248"/>
                <a:gd name="T95" fmla="*/ 283 h 1417"/>
                <a:gd name="T96" fmla="*/ 170 w 1248"/>
                <a:gd name="T97" fmla="*/ 170 h 1417"/>
                <a:gd name="T98" fmla="*/ 113 w 1248"/>
                <a:gd name="T99" fmla="*/ 170 h 1417"/>
                <a:gd name="T100" fmla="*/ 113 w 1248"/>
                <a:gd name="T101" fmla="*/ 113 h 1417"/>
                <a:gd name="T102" fmla="*/ 170 w 1248"/>
                <a:gd name="T103" fmla="*/ 113 h 1417"/>
                <a:gd name="T104" fmla="*/ 170 w 1248"/>
                <a:gd name="T105" fmla="*/ 56 h 1417"/>
                <a:gd name="T106" fmla="*/ 170 w 1248"/>
                <a:gd name="T107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48" h="1417">
                  <a:moveTo>
                    <a:pt x="17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964" y="567"/>
                  </a:lnTo>
                  <a:lnTo>
                    <a:pt x="964" y="680"/>
                  </a:lnTo>
                  <a:lnTo>
                    <a:pt x="1077" y="680"/>
                  </a:lnTo>
                  <a:lnTo>
                    <a:pt x="1077" y="850"/>
                  </a:lnTo>
                  <a:lnTo>
                    <a:pt x="1134" y="850"/>
                  </a:lnTo>
                  <a:lnTo>
                    <a:pt x="1134" y="964"/>
                  </a:lnTo>
                  <a:lnTo>
                    <a:pt x="1248" y="964"/>
                  </a:lnTo>
                  <a:lnTo>
                    <a:pt x="1248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737" y="1247"/>
                  </a:lnTo>
                  <a:lnTo>
                    <a:pt x="737" y="1304"/>
                  </a:lnTo>
                  <a:lnTo>
                    <a:pt x="567" y="1304"/>
                  </a:lnTo>
                  <a:lnTo>
                    <a:pt x="567" y="1417"/>
                  </a:lnTo>
                  <a:lnTo>
                    <a:pt x="340" y="1417"/>
                  </a:lnTo>
                  <a:lnTo>
                    <a:pt x="340" y="1304"/>
                  </a:lnTo>
                  <a:lnTo>
                    <a:pt x="284" y="1304"/>
                  </a:lnTo>
                  <a:lnTo>
                    <a:pt x="284" y="1247"/>
                  </a:lnTo>
                  <a:lnTo>
                    <a:pt x="170" y="1247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113" y="850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280"/>
            <p:cNvSpPr>
              <a:spLocks/>
            </p:cNvSpPr>
            <p:nvPr/>
          </p:nvSpPr>
          <p:spPr bwMode="auto">
            <a:xfrm>
              <a:off x="4668" y="4202"/>
              <a:ext cx="1191" cy="737"/>
            </a:xfrm>
            <a:custGeom>
              <a:avLst/>
              <a:gdLst>
                <a:gd name="T0" fmla="*/ 1191 w 1191"/>
                <a:gd name="T1" fmla="*/ 0 h 737"/>
                <a:gd name="T2" fmla="*/ 511 w 1191"/>
                <a:gd name="T3" fmla="*/ 0 h 737"/>
                <a:gd name="T4" fmla="*/ 511 w 1191"/>
                <a:gd name="T5" fmla="*/ 170 h 737"/>
                <a:gd name="T6" fmla="*/ 341 w 1191"/>
                <a:gd name="T7" fmla="*/ 170 h 737"/>
                <a:gd name="T8" fmla="*/ 341 w 1191"/>
                <a:gd name="T9" fmla="*/ 284 h 737"/>
                <a:gd name="T10" fmla="*/ 227 w 1191"/>
                <a:gd name="T11" fmla="*/ 284 h 737"/>
                <a:gd name="T12" fmla="*/ 227 w 1191"/>
                <a:gd name="T13" fmla="*/ 340 h 737"/>
                <a:gd name="T14" fmla="*/ 114 w 1191"/>
                <a:gd name="T15" fmla="*/ 340 h 737"/>
                <a:gd name="T16" fmla="*/ 114 w 1191"/>
                <a:gd name="T17" fmla="*/ 397 h 737"/>
                <a:gd name="T18" fmla="*/ 57 w 1191"/>
                <a:gd name="T19" fmla="*/ 397 h 737"/>
                <a:gd name="T20" fmla="*/ 57 w 1191"/>
                <a:gd name="T21" fmla="*/ 567 h 737"/>
                <a:gd name="T22" fmla="*/ 0 w 1191"/>
                <a:gd name="T23" fmla="*/ 567 h 737"/>
                <a:gd name="T24" fmla="*/ 0 w 1191"/>
                <a:gd name="T25" fmla="*/ 681 h 737"/>
                <a:gd name="T26" fmla="*/ 57 w 1191"/>
                <a:gd name="T27" fmla="*/ 681 h 737"/>
                <a:gd name="T28" fmla="*/ 57 w 1191"/>
                <a:gd name="T29" fmla="*/ 737 h 737"/>
                <a:gd name="T30" fmla="*/ 170 w 1191"/>
                <a:gd name="T31" fmla="*/ 737 h 737"/>
                <a:gd name="T32" fmla="*/ 170 w 1191"/>
                <a:gd name="T33" fmla="*/ 681 h 737"/>
                <a:gd name="T34" fmla="*/ 227 w 1191"/>
                <a:gd name="T35" fmla="*/ 681 h 737"/>
                <a:gd name="T36" fmla="*/ 227 w 1191"/>
                <a:gd name="T37" fmla="*/ 624 h 737"/>
                <a:gd name="T38" fmla="*/ 397 w 1191"/>
                <a:gd name="T39" fmla="*/ 624 h 737"/>
                <a:gd name="T40" fmla="*/ 397 w 1191"/>
                <a:gd name="T41" fmla="*/ 510 h 737"/>
                <a:gd name="T42" fmla="*/ 624 w 1191"/>
                <a:gd name="T43" fmla="*/ 510 h 737"/>
                <a:gd name="T44" fmla="*/ 624 w 1191"/>
                <a:gd name="T45" fmla="*/ 454 h 737"/>
                <a:gd name="T46" fmla="*/ 681 w 1191"/>
                <a:gd name="T47" fmla="*/ 454 h 737"/>
                <a:gd name="T48" fmla="*/ 681 w 1191"/>
                <a:gd name="T49" fmla="*/ 397 h 737"/>
                <a:gd name="T50" fmla="*/ 737 w 1191"/>
                <a:gd name="T51" fmla="*/ 397 h 737"/>
                <a:gd name="T52" fmla="*/ 737 w 1191"/>
                <a:gd name="T53" fmla="*/ 284 h 737"/>
                <a:gd name="T54" fmla="*/ 964 w 1191"/>
                <a:gd name="T55" fmla="*/ 284 h 737"/>
                <a:gd name="T56" fmla="*/ 964 w 1191"/>
                <a:gd name="T57" fmla="*/ 227 h 737"/>
                <a:gd name="T58" fmla="*/ 1021 w 1191"/>
                <a:gd name="T59" fmla="*/ 227 h 737"/>
                <a:gd name="T60" fmla="*/ 1021 w 1191"/>
                <a:gd name="T61" fmla="*/ 170 h 737"/>
                <a:gd name="T62" fmla="*/ 1078 w 1191"/>
                <a:gd name="T63" fmla="*/ 170 h 737"/>
                <a:gd name="T64" fmla="*/ 1078 w 1191"/>
                <a:gd name="T65" fmla="*/ 114 h 737"/>
                <a:gd name="T66" fmla="*/ 1134 w 1191"/>
                <a:gd name="T67" fmla="*/ 114 h 737"/>
                <a:gd name="T68" fmla="*/ 1134 w 1191"/>
                <a:gd name="T69" fmla="*/ 57 h 737"/>
                <a:gd name="T70" fmla="*/ 1191 w 1191"/>
                <a:gd name="T71" fmla="*/ 57 h 737"/>
                <a:gd name="T72" fmla="*/ 1191 w 1191"/>
                <a:gd name="T7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91" h="737">
                  <a:moveTo>
                    <a:pt x="1191" y="0"/>
                  </a:moveTo>
                  <a:lnTo>
                    <a:pt x="511" y="0"/>
                  </a:lnTo>
                  <a:lnTo>
                    <a:pt x="511" y="170"/>
                  </a:lnTo>
                  <a:lnTo>
                    <a:pt x="341" y="170"/>
                  </a:lnTo>
                  <a:lnTo>
                    <a:pt x="341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10"/>
                  </a:lnTo>
                  <a:lnTo>
                    <a:pt x="624" y="510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37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191" y="57"/>
                  </a:lnTo>
                  <a:lnTo>
                    <a:pt x="119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281"/>
            <p:cNvSpPr>
              <a:spLocks/>
            </p:cNvSpPr>
            <p:nvPr/>
          </p:nvSpPr>
          <p:spPr bwMode="auto">
            <a:xfrm>
              <a:off x="3931" y="3748"/>
              <a:ext cx="1361" cy="1191"/>
            </a:xfrm>
            <a:custGeom>
              <a:avLst/>
              <a:gdLst>
                <a:gd name="T0" fmla="*/ 1361 w 1361"/>
                <a:gd name="T1" fmla="*/ 397 h 1191"/>
                <a:gd name="T2" fmla="*/ 1361 w 1361"/>
                <a:gd name="T3" fmla="*/ 454 h 1191"/>
                <a:gd name="T4" fmla="*/ 1248 w 1361"/>
                <a:gd name="T5" fmla="*/ 454 h 1191"/>
                <a:gd name="T6" fmla="*/ 1248 w 1361"/>
                <a:gd name="T7" fmla="*/ 624 h 1191"/>
                <a:gd name="T8" fmla="*/ 1078 w 1361"/>
                <a:gd name="T9" fmla="*/ 624 h 1191"/>
                <a:gd name="T10" fmla="*/ 1078 w 1361"/>
                <a:gd name="T11" fmla="*/ 738 h 1191"/>
                <a:gd name="T12" fmla="*/ 964 w 1361"/>
                <a:gd name="T13" fmla="*/ 738 h 1191"/>
                <a:gd name="T14" fmla="*/ 964 w 1361"/>
                <a:gd name="T15" fmla="*/ 794 h 1191"/>
                <a:gd name="T16" fmla="*/ 851 w 1361"/>
                <a:gd name="T17" fmla="*/ 794 h 1191"/>
                <a:gd name="T18" fmla="*/ 851 w 1361"/>
                <a:gd name="T19" fmla="*/ 851 h 1191"/>
                <a:gd name="T20" fmla="*/ 794 w 1361"/>
                <a:gd name="T21" fmla="*/ 851 h 1191"/>
                <a:gd name="T22" fmla="*/ 794 w 1361"/>
                <a:gd name="T23" fmla="*/ 1021 h 1191"/>
                <a:gd name="T24" fmla="*/ 737 w 1361"/>
                <a:gd name="T25" fmla="*/ 1021 h 1191"/>
                <a:gd name="T26" fmla="*/ 737 w 1361"/>
                <a:gd name="T27" fmla="*/ 1135 h 1191"/>
                <a:gd name="T28" fmla="*/ 624 w 1361"/>
                <a:gd name="T29" fmla="*/ 1135 h 1191"/>
                <a:gd name="T30" fmla="*/ 624 w 1361"/>
                <a:gd name="T31" fmla="*/ 1191 h 1191"/>
                <a:gd name="T32" fmla="*/ 567 w 1361"/>
                <a:gd name="T33" fmla="*/ 1191 h 1191"/>
                <a:gd name="T34" fmla="*/ 567 w 1361"/>
                <a:gd name="T35" fmla="*/ 1078 h 1191"/>
                <a:gd name="T36" fmla="*/ 511 w 1361"/>
                <a:gd name="T37" fmla="*/ 1078 h 1191"/>
                <a:gd name="T38" fmla="*/ 511 w 1361"/>
                <a:gd name="T39" fmla="*/ 964 h 1191"/>
                <a:gd name="T40" fmla="*/ 454 w 1361"/>
                <a:gd name="T41" fmla="*/ 964 h 1191"/>
                <a:gd name="T42" fmla="*/ 454 w 1361"/>
                <a:gd name="T43" fmla="*/ 908 h 1191"/>
                <a:gd name="T44" fmla="*/ 340 w 1361"/>
                <a:gd name="T45" fmla="*/ 908 h 1191"/>
                <a:gd name="T46" fmla="*/ 340 w 1361"/>
                <a:gd name="T47" fmla="*/ 794 h 1191"/>
                <a:gd name="T48" fmla="*/ 284 w 1361"/>
                <a:gd name="T49" fmla="*/ 794 h 1191"/>
                <a:gd name="T50" fmla="*/ 284 w 1361"/>
                <a:gd name="T51" fmla="*/ 568 h 1191"/>
                <a:gd name="T52" fmla="*/ 340 w 1361"/>
                <a:gd name="T53" fmla="*/ 568 h 1191"/>
                <a:gd name="T54" fmla="*/ 340 w 1361"/>
                <a:gd name="T55" fmla="*/ 454 h 1191"/>
                <a:gd name="T56" fmla="*/ 227 w 1361"/>
                <a:gd name="T57" fmla="*/ 454 h 1191"/>
                <a:gd name="T58" fmla="*/ 227 w 1361"/>
                <a:gd name="T59" fmla="*/ 397 h 1191"/>
                <a:gd name="T60" fmla="*/ 0 w 1361"/>
                <a:gd name="T61" fmla="*/ 397 h 1191"/>
                <a:gd name="T62" fmla="*/ 0 w 1361"/>
                <a:gd name="T63" fmla="*/ 227 h 1191"/>
                <a:gd name="T64" fmla="*/ 57 w 1361"/>
                <a:gd name="T65" fmla="*/ 227 h 1191"/>
                <a:gd name="T66" fmla="*/ 57 w 1361"/>
                <a:gd name="T67" fmla="*/ 171 h 1191"/>
                <a:gd name="T68" fmla="*/ 227 w 1361"/>
                <a:gd name="T69" fmla="*/ 171 h 1191"/>
                <a:gd name="T70" fmla="*/ 227 w 1361"/>
                <a:gd name="T71" fmla="*/ 227 h 1191"/>
                <a:gd name="T72" fmla="*/ 454 w 1361"/>
                <a:gd name="T73" fmla="*/ 227 h 1191"/>
                <a:gd name="T74" fmla="*/ 454 w 1361"/>
                <a:gd name="T75" fmla="*/ 171 h 1191"/>
                <a:gd name="T76" fmla="*/ 624 w 1361"/>
                <a:gd name="T77" fmla="*/ 171 h 1191"/>
                <a:gd name="T78" fmla="*/ 624 w 1361"/>
                <a:gd name="T79" fmla="*/ 114 h 1191"/>
                <a:gd name="T80" fmla="*/ 681 w 1361"/>
                <a:gd name="T81" fmla="*/ 114 h 1191"/>
                <a:gd name="T82" fmla="*/ 681 w 1361"/>
                <a:gd name="T83" fmla="*/ 57 h 1191"/>
                <a:gd name="T84" fmla="*/ 794 w 1361"/>
                <a:gd name="T85" fmla="*/ 57 h 1191"/>
                <a:gd name="T86" fmla="*/ 794 w 1361"/>
                <a:gd name="T87" fmla="*/ 0 h 1191"/>
                <a:gd name="T88" fmla="*/ 851 w 1361"/>
                <a:gd name="T89" fmla="*/ 0 h 1191"/>
                <a:gd name="T90" fmla="*/ 851 w 1361"/>
                <a:gd name="T91" fmla="*/ 57 h 1191"/>
                <a:gd name="T92" fmla="*/ 907 w 1361"/>
                <a:gd name="T93" fmla="*/ 57 h 1191"/>
                <a:gd name="T94" fmla="*/ 907 w 1361"/>
                <a:gd name="T95" fmla="*/ 284 h 1191"/>
                <a:gd name="T96" fmla="*/ 1021 w 1361"/>
                <a:gd name="T97" fmla="*/ 284 h 1191"/>
                <a:gd name="T98" fmla="*/ 1021 w 1361"/>
                <a:gd name="T99" fmla="*/ 227 h 1191"/>
                <a:gd name="T100" fmla="*/ 1134 w 1361"/>
                <a:gd name="T101" fmla="*/ 227 h 1191"/>
                <a:gd name="T102" fmla="*/ 1134 w 1361"/>
                <a:gd name="T103" fmla="*/ 171 h 1191"/>
                <a:gd name="T104" fmla="*/ 1248 w 1361"/>
                <a:gd name="T105" fmla="*/ 171 h 1191"/>
                <a:gd name="T106" fmla="*/ 1248 w 1361"/>
                <a:gd name="T107" fmla="*/ 284 h 1191"/>
                <a:gd name="T108" fmla="*/ 1304 w 1361"/>
                <a:gd name="T109" fmla="*/ 284 h 1191"/>
                <a:gd name="T110" fmla="*/ 1304 w 1361"/>
                <a:gd name="T111" fmla="*/ 397 h 1191"/>
                <a:gd name="T112" fmla="*/ 1361 w 1361"/>
                <a:gd name="T113" fmla="*/ 39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1" h="1191">
                  <a:moveTo>
                    <a:pt x="1361" y="397"/>
                  </a:moveTo>
                  <a:lnTo>
                    <a:pt x="1361" y="454"/>
                  </a:lnTo>
                  <a:lnTo>
                    <a:pt x="1248" y="454"/>
                  </a:lnTo>
                  <a:lnTo>
                    <a:pt x="1248" y="624"/>
                  </a:lnTo>
                  <a:lnTo>
                    <a:pt x="1078" y="624"/>
                  </a:lnTo>
                  <a:lnTo>
                    <a:pt x="1078" y="738"/>
                  </a:lnTo>
                  <a:lnTo>
                    <a:pt x="964" y="738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851"/>
                  </a:lnTo>
                  <a:lnTo>
                    <a:pt x="794" y="851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1135"/>
                  </a:lnTo>
                  <a:lnTo>
                    <a:pt x="624" y="1135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078"/>
                  </a:lnTo>
                  <a:lnTo>
                    <a:pt x="511" y="1078"/>
                  </a:lnTo>
                  <a:lnTo>
                    <a:pt x="511" y="964"/>
                  </a:lnTo>
                  <a:lnTo>
                    <a:pt x="454" y="964"/>
                  </a:lnTo>
                  <a:lnTo>
                    <a:pt x="454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568"/>
                  </a:lnTo>
                  <a:lnTo>
                    <a:pt x="340" y="568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1"/>
                  </a:lnTo>
                  <a:lnTo>
                    <a:pt x="227" y="171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71"/>
                  </a:lnTo>
                  <a:lnTo>
                    <a:pt x="1248" y="171"/>
                  </a:lnTo>
                  <a:lnTo>
                    <a:pt x="1248" y="284"/>
                  </a:lnTo>
                  <a:lnTo>
                    <a:pt x="1304" y="284"/>
                  </a:lnTo>
                  <a:lnTo>
                    <a:pt x="1304" y="397"/>
                  </a:lnTo>
                  <a:lnTo>
                    <a:pt x="1361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283"/>
            <p:cNvSpPr>
              <a:spLocks/>
            </p:cNvSpPr>
            <p:nvPr/>
          </p:nvSpPr>
          <p:spPr bwMode="auto">
            <a:xfrm>
              <a:off x="3704" y="2728"/>
              <a:ext cx="1815" cy="1304"/>
            </a:xfrm>
            <a:custGeom>
              <a:avLst/>
              <a:gdLst>
                <a:gd name="T0" fmla="*/ 0 w 1815"/>
                <a:gd name="T1" fmla="*/ 1077 h 1304"/>
                <a:gd name="T2" fmla="*/ 57 w 1815"/>
                <a:gd name="T3" fmla="*/ 1191 h 1304"/>
                <a:gd name="T4" fmla="*/ 171 w 1815"/>
                <a:gd name="T5" fmla="*/ 1247 h 1304"/>
                <a:gd name="T6" fmla="*/ 284 w 1815"/>
                <a:gd name="T7" fmla="*/ 1191 h 1304"/>
                <a:gd name="T8" fmla="*/ 454 w 1815"/>
                <a:gd name="T9" fmla="*/ 1247 h 1304"/>
                <a:gd name="T10" fmla="*/ 681 w 1815"/>
                <a:gd name="T11" fmla="*/ 1191 h 1304"/>
                <a:gd name="T12" fmla="*/ 851 w 1815"/>
                <a:gd name="T13" fmla="*/ 1134 h 1304"/>
                <a:gd name="T14" fmla="*/ 908 w 1815"/>
                <a:gd name="T15" fmla="*/ 1077 h 1304"/>
                <a:gd name="T16" fmla="*/ 1021 w 1815"/>
                <a:gd name="T17" fmla="*/ 1020 h 1304"/>
                <a:gd name="T18" fmla="*/ 1078 w 1815"/>
                <a:gd name="T19" fmla="*/ 1077 h 1304"/>
                <a:gd name="T20" fmla="*/ 1134 w 1815"/>
                <a:gd name="T21" fmla="*/ 1304 h 1304"/>
                <a:gd name="T22" fmla="*/ 1248 w 1815"/>
                <a:gd name="T23" fmla="*/ 1247 h 1304"/>
                <a:gd name="T24" fmla="*/ 1361 w 1815"/>
                <a:gd name="T25" fmla="*/ 1191 h 1304"/>
                <a:gd name="T26" fmla="*/ 1475 w 1815"/>
                <a:gd name="T27" fmla="*/ 1247 h 1304"/>
                <a:gd name="T28" fmla="*/ 1588 w 1815"/>
                <a:gd name="T29" fmla="*/ 1247 h 1304"/>
                <a:gd name="T30" fmla="*/ 1815 w 1815"/>
                <a:gd name="T31" fmla="*/ 1191 h 1304"/>
                <a:gd name="T32" fmla="*/ 1588 w 1815"/>
                <a:gd name="T33" fmla="*/ 964 h 1304"/>
                <a:gd name="T34" fmla="*/ 1531 w 1815"/>
                <a:gd name="T35" fmla="*/ 794 h 1304"/>
                <a:gd name="T36" fmla="*/ 1588 w 1815"/>
                <a:gd name="T37" fmla="*/ 737 h 1304"/>
                <a:gd name="T38" fmla="*/ 1475 w 1815"/>
                <a:gd name="T39" fmla="*/ 567 h 1304"/>
                <a:gd name="T40" fmla="*/ 1418 w 1815"/>
                <a:gd name="T41" fmla="*/ 510 h 1304"/>
                <a:gd name="T42" fmla="*/ 1361 w 1815"/>
                <a:gd name="T43" fmla="*/ 453 h 1304"/>
                <a:gd name="T44" fmla="*/ 1305 w 1815"/>
                <a:gd name="T45" fmla="*/ 397 h 1304"/>
                <a:gd name="T46" fmla="*/ 1248 w 1815"/>
                <a:gd name="T47" fmla="*/ 283 h 1304"/>
                <a:gd name="T48" fmla="*/ 1191 w 1815"/>
                <a:gd name="T49" fmla="*/ 170 h 1304"/>
                <a:gd name="T50" fmla="*/ 1134 w 1815"/>
                <a:gd name="T51" fmla="*/ 113 h 1304"/>
                <a:gd name="T52" fmla="*/ 1078 w 1815"/>
                <a:gd name="T53" fmla="*/ 57 h 1304"/>
                <a:gd name="T54" fmla="*/ 681 w 1815"/>
                <a:gd name="T55" fmla="*/ 0 h 1304"/>
                <a:gd name="T56" fmla="*/ 567 w 1815"/>
                <a:gd name="T57" fmla="*/ 57 h 1304"/>
                <a:gd name="T58" fmla="*/ 511 w 1815"/>
                <a:gd name="T59" fmla="*/ 453 h 1304"/>
                <a:gd name="T60" fmla="*/ 454 w 1815"/>
                <a:gd name="T61" fmla="*/ 510 h 1304"/>
                <a:gd name="T62" fmla="*/ 511 w 1815"/>
                <a:gd name="T63" fmla="*/ 567 h 1304"/>
                <a:gd name="T64" fmla="*/ 454 w 1815"/>
                <a:gd name="T65" fmla="*/ 680 h 1304"/>
                <a:gd name="T66" fmla="*/ 397 w 1815"/>
                <a:gd name="T67" fmla="*/ 794 h 1304"/>
                <a:gd name="T68" fmla="*/ 284 w 1815"/>
                <a:gd name="T69" fmla="*/ 850 h 1304"/>
                <a:gd name="T70" fmla="*/ 57 w 1815"/>
                <a:gd name="T71" fmla="*/ 907 h 1304"/>
                <a:gd name="T72" fmla="*/ 0 w 1815"/>
                <a:gd name="T73" fmla="*/ 102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5" h="1304">
                  <a:moveTo>
                    <a:pt x="0" y="1020"/>
                  </a:moveTo>
                  <a:lnTo>
                    <a:pt x="0" y="1077"/>
                  </a:lnTo>
                  <a:lnTo>
                    <a:pt x="57" y="1077"/>
                  </a:lnTo>
                  <a:lnTo>
                    <a:pt x="57" y="1191"/>
                  </a:lnTo>
                  <a:lnTo>
                    <a:pt x="171" y="1191"/>
                  </a:lnTo>
                  <a:lnTo>
                    <a:pt x="171" y="1247"/>
                  </a:lnTo>
                  <a:lnTo>
                    <a:pt x="284" y="1247"/>
                  </a:lnTo>
                  <a:lnTo>
                    <a:pt x="284" y="1191"/>
                  </a:lnTo>
                  <a:lnTo>
                    <a:pt x="454" y="1191"/>
                  </a:lnTo>
                  <a:lnTo>
                    <a:pt x="454" y="1247"/>
                  </a:lnTo>
                  <a:lnTo>
                    <a:pt x="681" y="1247"/>
                  </a:lnTo>
                  <a:lnTo>
                    <a:pt x="681" y="1191"/>
                  </a:lnTo>
                  <a:lnTo>
                    <a:pt x="851" y="1191"/>
                  </a:lnTo>
                  <a:lnTo>
                    <a:pt x="851" y="1134"/>
                  </a:lnTo>
                  <a:lnTo>
                    <a:pt x="908" y="1134"/>
                  </a:lnTo>
                  <a:lnTo>
                    <a:pt x="908" y="1077"/>
                  </a:lnTo>
                  <a:lnTo>
                    <a:pt x="1021" y="1077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1077"/>
                  </a:lnTo>
                  <a:lnTo>
                    <a:pt x="1134" y="1077"/>
                  </a:lnTo>
                  <a:lnTo>
                    <a:pt x="1134" y="1304"/>
                  </a:lnTo>
                  <a:lnTo>
                    <a:pt x="1248" y="1304"/>
                  </a:lnTo>
                  <a:lnTo>
                    <a:pt x="1248" y="1247"/>
                  </a:lnTo>
                  <a:lnTo>
                    <a:pt x="1361" y="1247"/>
                  </a:lnTo>
                  <a:lnTo>
                    <a:pt x="1361" y="1191"/>
                  </a:lnTo>
                  <a:lnTo>
                    <a:pt x="1475" y="1191"/>
                  </a:lnTo>
                  <a:lnTo>
                    <a:pt x="1475" y="1247"/>
                  </a:lnTo>
                  <a:lnTo>
                    <a:pt x="1531" y="1247"/>
                  </a:lnTo>
                  <a:lnTo>
                    <a:pt x="1588" y="1247"/>
                  </a:lnTo>
                  <a:lnTo>
                    <a:pt x="1588" y="1191"/>
                  </a:lnTo>
                  <a:lnTo>
                    <a:pt x="1815" y="1191"/>
                  </a:lnTo>
                  <a:lnTo>
                    <a:pt x="1815" y="964"/>
                  </a:lnTo>
                  <a:lnTo>
                    <a:pt x="1588" y="964"/>
                  </a:lnTo>
                  <a:lnTo>
                    <a:pt x="1588" y="794"/>
                  </a:lnTo>
                  <a:lnTo>
                    <a:pt x="1531" y="794"/>
                  </a:lnTo>
                  <a:lnTo>
                    <a:pt x="1531" y="737"/>
                  </a:lnTo>
                  <a:lnTo>
                    <a:pt x="1588" y="737"/>
                  </a:lnTo>
                  <a:lnTo>
                    <a:pt x="1588" y="567"/>
                  </a:lnTo>
                  <a:lnTo>
                    <a:pt x="1475" y="567"/>
                  </a:lnTo>
                  <a:lnTo>
                    <a:pt x="1475" y="510"/>
                  </a:lnTo>
                  <a:lnTo>
                    <a:pt x="1418" y="510"/>
                  </a:lnTo>
                  <a:lnTo>
                    <a:pt x="1418" y="453"/>
                  </a:lnTo>
                  <a:lnTo>
                    <a:pt x="1361" y="453"/>
                  </a:lnTo>
                  <a:lnTo>
                    <a:pt x="1361" y="397"/>
                  </a:lnTo>
                  <a:lnTo>
                    <a:pt x="1305" y="397"/>
                  </a:lnTo>
                  <a:lnTo>
                    <a:pt x="1305" y="283"/>
                  </a:lnTo>
                  <a:lnTo>
                    <a:pt x="1248" y="283"/>
                  </a:lnTo>
                  <a:lnTo>
                    <a:pt x="1248" y="170"/>
                  </a:lnTo>
                  <a:lnTo>
                    <a:pt x="1191" y="170"/>
                  </a:lnTo>
                  <a:cubicBezTo>
                    <a:pt x="1195" y="150"/>
                    <a:pt x="1198" y="129"/>
                    <a:pt x="1202" y="109"/>
                  </a:cubicBezTo>
                  <a:lnTo>
                    <a:pt x="1134" y="113"/>
                  </a:lnTo>
                  <a:lnTo>
                    <a:pt x="1134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567" y="57"/>
                  </a:lnTo>
                  <a:lnTo>
                    <a:pt x="567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284"/>
            <p:cNvSpPr>
              <a:spLocks/>
            </p:cNvSpPr>
            <p:nvPr/>
          </p:nvSpPr>
          <p:spPr bwMode="auto">
            <a:xfrm>
              <a:off x="4952" y="2728"/>
              <a:ext cx="1020" cy="1474"/>
            </a:xfrm>
            <a:custGeom>
              <a:avLst/>
              <a:gdLst>
                <a:gd name="T0" fmla="*/ 907 w 1020"/>
                <a:gd name="T1" fmla="*/ 1474 h 1474"/>
                <a:gd name="T2" fmla="*/ 907 w 1020"/>
                <a:gd name="T3" fmla="*/ 1417 h 1474"/>
                <a:gd name="T4" fmla="*/ 964 w 1020"/>
                <a:gd name="T5" fmla="*/ 1417 h 1474"/>
                <a:gd name="T6" fmla="*/ 964 w 1020"/>
                <a:gd name="T7" fmla="*/ 1077 h 1474"/>
                <a:gd name="T8" fmla="*/ 1020 w 1020"/>
                <a:gd name="T9" fmla="*/ 1077 h 1474"/>
                <a:gd name="T10" fmla="*/ 1020 w 1020"/>
                <a:gd name="T11" fmla="*/ 964 h 1474"/>
                <a:gd name="T12" fmla="*/ 964 w 1020"/>
                <a:gd name="T13" fmla="*/ 964 h 1474"/>
                <a:gd name="T14" fmla="*/ 964 w 1020"/>
                <a:gd name="T15" fmla="*/ 680 h 1474"/>
                <a:gd name="T16" fmla="*/ 907 w 1020"/>
                <a:gd name="T17" fmla="*/ 680 h 1474"/>
                <a:gd name="T18" fmla="*/ 907 w 1020"/>
                <a:gd name="T19" fmla="*/ 624 h 1474"/>
                <a:gd name="T20" fmla="*/ 964 w 1020"/>
                <a:gd name="T21" fmla="*/ 624 h 1474"/>
                <a:gd name="T22" fmla="*/ 964 w 1020"/>
                <a:gd name="T23" fmla="*/ 453 h 1474"/>
                <a:gd name="T24" fmla="*/ 907 w 1020"/>
                <a:gd name="T25" fmla="*/ 453 h 1474"/>
                <a:gd name="T26" fmla="*/ 907 w 1020"/>
                <a:gd name="T27" fmla="*/ 397 h 1474"/>
                <a:gd name="T28" fmla="*/ 794 w 1020"/>
                <a:gd name="T29" fmla="*/ 397 h 1474"/>
                <a:gd name="T30" fmla="*/ 794 w 1020"/>
                <a:gd name="T31" fmla="*/ 340 h 1474"/>
                <a:gd name="T32" fmla="*/ 624 w 1020"/>
                <a:gd name="T33" fmla="*/ 340 h 1474"/>
                <a:gd name="T34" fmla="*/ 624 w 1020"/>
                <a:gd name="T35" fmla="*/ 283 h 1474"/>
                <a:gd name="T36" fmla="*/ 510 w 1020"/>
                <a:gd name="T37" fmla="*/ 283 h 1474"/>
                <a:gd name="T38" fmla="*/ 510 w 1020"/>
                <a:gd name="T39" fmla="*/ 227 h 1474"/>
                <a:gd name="T40" fmla="*/ 453 w 1020"/>
                <a:gd name="T41" fmla="*/ 227 h 1474"/>
                <a:gd name="T42" fmla="*/ 453 w 1020"/>
                <a:gd name="T43" fmla="*/ 170 h 1474"/>
                <a:gd name="T44" fmla="*/ 397 w 1020"/>
                <a:gd name="T45" fmla="*/ 170 h 1474"/>
                <a:gd name="T46" fmla="*/ 397 w 1020"/>
                <a:gd name="T47" fmla="*/ 113 h 1474"/>
                <a:gd name="T48" fmla="*/ 283 w 1020"/>
                <a:gd name="T49" fmla="*/ 113 h 1474"/>
                <a:gd name="T50" fmla="*/ 283 w 1020"/>
                <a:gd name="T51" fmla="*/ 0 h 1474"/>
                <a:gd name="T52" fmla="*/ 227 w 1020"/>
                <a:gd name="T53" fmla="*/ 0 h 1474"/>
                <a:gd name="T54" fmla="*/ 227 w 1020"/>
                <a:gd name="T55" fmla="*/ 57 h 1474"/>
                <a:gd name="T56" fmla="*/ 170 w 1020"/>
                <a:gd name="T57" fmla="*/ 57 h 1474"/>
                <a:gd name="T58" fmla="*/ 170 w 1020"/>
                <a:gd name="T59" fmla="*/ 170 h 1474"/>
                <a:gd name="T60" fmla="*/ 113 w 1020"/>
                <a:gd name="T61" fmla="*/ 170 h 1474"/>
                <a:gd name="T62" fmla="*/ 113 w 1020"/>
                <a:gd name="T63" fmla="*/ 227 h 1474"/>
                <a:gd name="T64" fmla="*/ 0 w 1020"/>
                <a:gd name="T65" fmla="*/ 227 h 1474"/>
                <a:gd name="T66" fmla="*/ 0 w 1020"/>
                <a:gd name="T67" fmla="*/ 283 h 1474"/>
                <a:gd name="T68" fmla="*/ 57 w 1020"/>
                <a:gd name="T69" fmla="*/ 283 h 1474"/>
                <a:gd name="T70" fmla="*/ 57 w 1020"/>
                <a:gd name="T71" fmla="*/ 397 h 1474"/>
                <a:gd name="T72" fmla="*/ 113 w 1020"/>
                <a:gd name="T73" fmla="*/ 397 h 1474"/>
                <a:gd name="T74" fmla="*/ 113 w 1020"/>
                <a:gd name="T75" fmla="*/ 453 h 1474"/>
                <a:gd name="T76" fmla="*/ 170 w 1020"/>
                <a:gd name="T77" fmla="*/ 453 h 1474"/>
                <a:gd name="T78" fmla="*/ 170 w 1020"/>
                <a:gd name="T79" fmla="*/ 510 h 1474"/>
                <a:gd name="T80" fmla="*/ 227 w 1020"/>
                <a:gd name="T81" fmla="*/ 510 h 1474"/>
                <a:gd name="T82" fmla="*/ 227 w 1020"/>
                <a:gd name="T83" fmla="*/ 567 h 1474"/>
                <a:gd name="T84" fmla="*/ 340 w 1020"/>
                <a:gd name="T85" fmla="*/ 567 h 1474"/>
                <a:gd name="T86" fmla="*/ 340 w 1020"/>
                <a:gd name="T87" fmla="*/ 737 h 1474"/>
                <a:gd name="T88" fmla="*/ 283 w 1020"/>
                <a:gd name="T89" fmla="*/ 737 h 1474"/>
                <a:gd name="T90" fmla="*/ 283 w 1020"/>
                <a:gd name="T91" fmla="*/ 794 h 1474"/>
                <a:gd name="T92" fmla="*/ 340 w 1020"/>
                <a:gd name="T93" fmla="*/ 794 h 1474"/>
                <a:gd name="T94" fmla="*/ 340 w 1020"/>
                <a:gd name="T95" fmla="*/ 964 h 1474"/>
                <a:gd name="T96" fmla="*/ 567 w 1020"/>
                <a:gd name="T97" fmla="*/ 964 h 1474"/>
                <a:gd name="T98" fmla="*/ 567 w 1020"/>
                <a:gd name="T99" fmla="*/ 1191 h 1474"/>
                <a:gd name="T100" fmla="*/ 340 w 1020"/>
                <a:gd name="T101" fmla="*/ 1191 h 1474"/>
                <a:gd name="T102" fmla="*/ 340 w 1020"/>
                <a:gd name="T103" fmla="*/ 1247 h 1474"/>
                <a:gd name="T104" fmla="*/ 227 w 1020"/>
                <a:gd name="T105" fmla="*/ 1247 h 1474"/>
                <a:gd name="T106" fmla="*/ 227 w 1020"/>
                <a:gd name="T107" fmla="*/ 1304 h 1474"/>
                <a:gd name="T108" fmla="*/ 283 w 1020"/>
                <a:gd name="T109" fmla="*/ 1304 h 1474"/>
                <a:gd name="T110" fmla="*/ 283 w 1020"/>
                <a:gd name="T111" fmla="*/ 1417 h 1474"/>
                <a:gd name="T112" fmla="*/ 340 w 1020"/>
                <a:gd name="T113" fmla="*/ 1417 h 1474"/>
                <a:gd name="T114" fmla="*/ 340 w 1020"/>
                <a:gd name="T115" fmla="*/ 1474 h 1474"/>
                <a:gd name="T116" fmla="*/ 907 w 1020"/>
                <a:gd name="T117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20" h="1474">
                  <a:moveTo>
                    <a:pt x="907" y="1474"/>
                  </a:moveTo>
                  <a:lnTo>
                    <a:pt x="907" y="1417"/>
                  </a:lnTo>
                  <a:lnTo>
                    <a:pt x="964" y="1417"/>
                  </a:lnTo>
                  <a:lnTo>
                    <a:pt x="964" y="1077"/>
                  </a:lnTo>
                  <a:lnTo>
                    <a:pt x="1020" y="1077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964"/>
                  </a:lnTo>
                  <a:lnTo>
                    <a:pt x="567" y="964"/>
                  </a:lnTo>
                  <a:lnTo>
                    <a:pt x="567" y="1191"/>
                  </a:lnTo>
                  <a:lnTo>
                    <a:pt x="340" y="1191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3" y="1304"/>
                  </a:lnTo>
                  <a:lnTo>
                    <a:pt x="283" y="1417"/>
                  </a:lnTo>
                  <a:lnTo>
                    <a:pt x="340" y="1417"/>
                  </a:lnTo>
                  <a:lnTo>
                    <a:pt x="340" y="1474"/>
                  </a:lnTo>
                  <a:lnTo>
                    <a:pt x="907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286"/>
            <p:cNvSpPr>
              <a:spLocks/>
            </p:cNvSpPr>
            <p:nvPr/>
          </p:nvSpPr>
          <p:spPr bwMode="auto">
            <a:xfrm>
              <a:off x="983" y="3805"/>
              <a:ext cx="964" cy="907"/>
            </a:xfrm>
            <a:custGeom>
              <a:avLst/>
              <a:gdLst>
                <a:gd name="T0" fmla="*/ 964 w 964"/>
                <a:gd name="T1" fmla="*/ 227 h 907"/>
                <a:gd name="T2" fmla="*/ 964 w 964"/>
                <a:gd name="T3" fmla="*/ 340 h 907"/>
                <a:gd name="T4" fmla="*/ 850 w 964"/>
                <a:gd name="T5" fmla="*/ 340 h 907"/>
                <a:gd name="T6" fmla="*/ 850 w 964"/>
                <a:gd name="T7" fmla="*/ 454 h 907"/>
                <a:gd name="T8" fmla="*/ 794 w 964"/>
                <a:gd name="T9" fmla="*/ 454 h 907"/>
                <a:gd name="T10" fmla="*/ 794 w 964"/>
                <a:gd name="T11" fmla="*/ 567 h 907"/>
                <a:gd name="T12" fmla="*/ 907 w 964"/>
                <a:gd name="T13" fmla="*/ 567 h 907"/>
                <a:gd name="T14" fmla="*/ 907 w 964"/>
                <a:gd name="T15" fmla="*/ 681 h 907"/>
                <a:gd name="T16" fmla="*/ 850 w 964"/>
                <a:gd name="T17" fmla="*/ 681 h 907"/>
                <a:gd name="T18" fmla="*/ 850 w 964"/>
                <a:gd name="T19" fmla="*/ 737 h 907"/>
                <a:gd name="T20" fmla="*/ 680 w 964"/>
                <a:gd name="T21" fmla="*/ 737 h 907"/>
                <a:gd name="T22" fmla="*/ 680 w 964"/>
                <a:gd name="T23" fmla="*/ 794 h 907"/>
                <a:gd name="T24" fmla="*/ 623 w 964"/>
                <a:gd name="T25" fmla="*/ 794 h 907"/>
                <a:gd name="T26" fmla="*/ 623 w 964"/>
                <a:gd name="T27" fmla="*/ 737 h 907"/>
                <a:gd name="T28" fmla="*/ 510 w 964"/>
                <a:gd name="T29" fmla="*/ 737 h 907"/>
                <a:gd name="T30" fmla="*/ 510 w 964"/>
                <a:gd name="T31" fmla="*/ 794 h 907"/>
                <a:gd name="T32" fmla="*/ 453 w 964"/>
                <a:gd name="T33" fmla="*/ 794 h 907"/>
                <a:gd name="T34" fmla="*/ 453 w 964"/>
                <a:gd name="T35" fmla="*/ 851 h 907"/>
                <a:gd name="T36" fmla="*/ 397 w 964"/>
                <a:gd name="T37" fmla="*/ 851 h 907"/>
                <a:gd name="T38" fmla="*/ 397 w 964"/>
                <a:gd name="T39" fmla="*/ 907 h 907"/>
                <a:gd name="T40" fmla="*/ 340 w 964"/>
                <a:gd name="T41" fmla="*/ 907 h 907"/>
                <a:gd name="T42" fmla="*/ 340 w 964"/>
                <a:gd name="T43" fmla="*/ 851 h 907"/>
                <a:gd name="T44" fmla="*/ 283 w 964"/>
                <a:gd name="T45" fmla="*/ 851 h 907"/>
                <a:gd name="T46" fmla="*/ 283 w 964"/>
                <a:gd name="T47" fmla="*/ 737 h 907"/>
                <a:gd name="T48" fmla="*/ 227 w 964"/>
                <a:gd name="T49" fmla="*/ 737 h 907"/>
                <a:gd name="T50" fmla="*/ 227 w 964"/>
                <a:gd name="T51" fmla="*/ 567 h 907"/>
                <a:gd name="T52" fmla="*/ 170 w 964"/>
                <a:gd name="T53" fmla="*/ 567 h 907"/>
                <a:gd name="T54" fmla="*/ 170 w 964"/>
                <a:gd name="T55" fmla="*/ 340 h 907"/>
                <a:gd name="T56" fmla="*/ 0 w 964"/>
                <a:gd name="T57" fmla="*/ 340 h 907"/>
                <a:gd name="T58" fmla="*/ 0 w 964"/>
                <a:gd name="T59" fmla="*/ 227 h 907"/>
                <a:gd name="T60" fmla="*/ 56 w 964"/>
                <a:gd name="T61" fmla="*/ 227 h 907"/>
                <a:gd name="T62" fmla="*/ 56 w 964"/>
                <a:gd name="T63" fmla="*/ 114 h 907"/>
                <a:gd name="T64" fmla="*/ 170 w 964"/>
                <a:gd name="T65" fmla="*/ 114 h 907"/>
                <a:gd name="T66" fmla="*/ 170 w 964"/>
                <a:gd name="T67" fmla="*/ 57 h 907"/>
                <a:gd name="T68" fmla="*/ 283 w 964"/>
                <a:gd name="T69" fmla="*/ 57 h 907"/>
                <a:gd name="T70" fmla="*/ 283 w 964"/>
                <a:gd name="T71" fmla="*/ 0 h 907"/>
                <a:gd name="T72" fmla="*/ 397 w 964"/>
                <a:gd name="T73" fmla="*/ 0 h 907"/>
                <a:gd name="T74" fmla="*/ 397 w 964"/>
                <a:gd name="T75" fmla="*/ 57 h 907"/>
                <a:gd name="T76" fmla="*/ 567 w 964"/>
                <a:gd name="T77" fmla="*/ 57 h 907"/>
                <a:gd name="T78" fmla="*/ 567 w 964"/>
                <a:gd name="T79" fmla="*/ 114 h 907"/>
                <a:gd name="T80" fmla="*/ 623 w 964"/>
                <a:gd name="T81" fmla="*/ 114 h 907"/>
                <a:gd name="T82" fmla="*/ 623 w 964"/>
                <a:gd name="T83" fmla="*/ 170 h 907"/>
                <a:gd name="T84" fmla="*/ 907 w 964"/>
                <a:gd name="T85" fmla="*/ 170 h 907"/>
                <a:gd name="T86" fmla="*/ 907 w 964"/>
                <a:gd name="T87" fmla="*/ 227 h 907"/>
                <a:gd name="T88" fmla="*/ 964 w 964"/>
                <a:gd name="T89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907">
                  <a:moveTo>
                    <a:pt x="964" y="227"/>
                  </a:moveTo>
                  <a:lnTo>
                    <a:pt x="964" y="340"/>
                  </a:lnTo>
                  <a:lnTo>
                    <a:pt x="850" y="340"/>
                  </a:lnTo>
                  <a:lnTo>
                    <a:pt x="850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96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287"/>
            <p:cNvSpPr>
              <a:spLocks/>
            </p:cNvSpPr>
            <p:nvPr/>
          </p:nvSpPr>
          <p:spPr bwMode="auto">
            <a:xfrm>
              <a:off x="76" y="2671"/>
              <a:ext cx="2041" cy="1361"/>
            </a:xfrm>
            <a:custGeom>
              <a:avLst/>
              <a:gdLst>
                <a:gd name="T0" fmla="*/ 1701 w 2041"/>
                <a:gd name="T1" fmla="*/ 567 h 1361"/>
                <a:gd name="T2" fmla="*/ 1474 w 2041"/>
                <a:gd name="T3" fmla="*/ 624 h 1361"/>
                <a:gd name="T4" fmla="*/ 1360 w 2041"/>
                <a:gd name="T5" fmla="*/ 567 h 1361"/>
                <a:gd name="T6" fmla="*/ 1077 w 2041"/>
                <a:gd name="T7" fmla="*/ 510 h 1361"/>
                <a:gd name="T8" fmla="*/ 907 w 2041"/>
                <a:gd name="T9" fmla="*/ 567 h 1361"/>
                <a:gd name="T10" fmla="*/ 850 w 2041"/>
                <a:gd name="T11" fmla="*/ 510 h 1361"/>
                <a:gd name="T12" fmla="*/ 793 w 2041"/>
                <a:gd name="T13" fmla="*/ 397 h 1361"/>
                <a:gd name="T14" fmla="*/ 737 w 2041"/>
                <a:gd name="T15" fmla="*/ 340 h 1361"/>
                <a:gd name="T16" fmla="*/ 623 w 2041"/>
                <a:gd name="T17" fmla="*/ 284 h 1361"/>
                <a:gd name="T18" fmla="*/ 567 w 2041"/>
                <a:gd name="T19" fmla="*/ 227 h 1361"/>
                <a:gd name="T20" fmla="*/ 510 w 2041"/>
                <a:gd name="T21" fmla="*/ 170 h 1361"/>
                <a:gd name="T22" fmla="*/ 396 w 2041"/>
                <a:gd name="T23" fmla="*/ 114 h 1361"/>
                <a:gd name="T24" fmla="*/ 340 w 2041"/>
                <a:gd name="T25" fmla="*/ 57 h 1361"/>
                <a:gd name="T26" fmla="*/ 226 w 2041"/>
                <a:gd name="T27" fmla="*/ 0 h 1361"/>
                <a:gd name="T28" fmla="*/ 170 w 2041"/>
                <a:gd name="T29" fmla="*/ 57 h 1361"/>
                <a:gd name="T30" fmla="*/ 113 w 2041"/>
                <a:gd name="T31" fmla="*/ 114 h 1361"/>
                <a:gd name="T32" fmla="*/ 0 w 2041"/>
                <a:gd name="T33" fmla="*/ 170 h 1361"/>
                <a:gd name="T34" fmla="*/ 56 w 2041"/>
                <a:gd name="T35" fmla="*/ 284 h 1361"/>
                <a:gd name="T36" fmla="*/ 113 w 2041"/>
                <a:gd name="T37" fmla="*/ 340 h 1361"/>
                <a:gd name="T38" fmla="*/ 170 w 2041"/>
                <a:gd name="T39" fmla="*/ 624 h 1361"/>
                <a:gd name="T40" fmla="*/ 226 w 2041"/>
                <a:gd name="T41" fmla="*/ 737 h 1361"/>
                <a:gd name="T42" fmla="*/ 340 w 2041"/>
                <a:gd name="T43" fmla="*/ 794 h 1361"/>
                <a:gd name="T44" fmla="*/ 510 w 2041"/>
                <a:gd name="T45" fmla="*/ 737 h 1361"/>
                <a:gd name="T46" fmla="*/ 850 w 2041"/>
                <a:gd name="T47" fmla="*/ 794 h 1361"/>
                <a:gd name="T48" fmla="*/ 1020 w 2041"/>
                <a:gd name="T49" fmla="*/ 1077 h 1361"/>
                <a:gd name="T50" fmla="*/ 1190 w 2041"/>
                <a:gd name="T51" fmla="*/ 1191 h 1361"/>
                <a:gd name="T52" fmla="*/ 1304 w 2041"/>
                <a:gd name="T53" fmla="*/ 1134 h 1361"/>
                <a:gd name="T54" fmla="*/ 1474 w 2041"/>
                <a:gd name="T55" fmla="*/ 1191 h 1361"/>
                <a:gd name="T56" fmla="*/ 1530 w 2041"/>
                <a:gd name="T57" fmla="*/ 1248 h 1361"/>
                <a:gd name="T58" fmla="*/ 1814 w 2041"/>
                <a:gd name="T59" fmla="*/ 1304 h 1361"/>
                <a:gd name="T60" fmla="*/ 1927 w 2041"/>
                <a:gd name="T61" fmla="*/ 1361 h 1361"/>
                <a:gd name="T62" fmla="*/ 1984 w 2041"/>
                <a:gd name="T63" fmla="*/ 1304 h 1361"/>
                <a:gd name="T64" fmla="*/ 2041 w 2041"/>
                <a:gd name="T65" fmla="*/ 1191 h 1361"/>
                <a:gd name="T66" fmla="*/ 1984 w 2041"/>
                <a:gd name="T67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41" h="1361">
                  <a:moveTo>
                    <a:pt x="1984" y="567"/>
                  </a:moveTo>
                  <a:lnTo>
                    <a:pt x="1701" y="567"/>
                  </a:lnTo>
                  <a:lnTo>
                    <a:pt x="1701" y="624"/>
                  </a:lnTo>
                  <a:lnTo>
                    <a:pt x="1474" y="624"/>
                  </a:lnTo>
                  <a:lnTo>
                    <a:pt x="1474" y="567"/>
                  </a:lnTo>
                  <a:lnTo>
                    <a:pt x="1360" y="567"/>
                  </a:lnTo>
                  <a:lnTo>
                    <a:pt x="136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850" y="510"/>
                  </a:lnTo>
                  <a:lnTo>
                    <a:pt x="850" y="397"/>
                  </a:lnTo>
                  <a:lnTo>
                    <a:pt x="793" y="397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850" y="794"/>
                  </a:lnTo>
                  <a:lnTo>
                    <a:pt x="850" y="1077"/>
                  </a:lnTo>
                  <a:lnTo>
                    <a:pt x="1020" y="1077"/>
                  </a:lnTo>
                  <a:lnTo>
                    <a:pt x="1020" y="1191"/>
                  </a:lnTo>
                  <a:lnTo>
                    <a:pt x="1190" y="1191"/>
                  </a:lnTo>
                  <a:lnTo>
                    <a:pt x="1190" y="1134"/>
                  </a:lnTo>
                  <a:lnTo>
                    <a:pt x="1304" y="1134"/>
                  </a:lnTo>
                  <a:lnTo>
                    <a:pt x="1304" y="1191"/>
                  </a:lnTo>
                  <a:lnTo>
                    <a:pt x="1474" y="1191"/>
                  </a:lnTo>
                  <a:lnTo>
                    <a:pt x="1474" y="1248"/>
                  </a:lnTo>
                  <a:lnTo>
                    <a:pt x="1530" y="1248"/>
                  </a:lnTo>
                  <a:lnTo>
                    <a:pt x="1530" y="1304"/>
                  </a:lnTo>
                  <a:lnTo>
                    <a:pt x="1814" y="1304"/>
                  </a:lnTo>
                  <a:lnTo>
                    <a:pt x="1814" y="1361"/>
                  </a:lnTo>
                  <a:lnTo>
                    <a:pt x="1927" y="1361"/>
                  </a:lnTo>
                  <a:lnTo>
                    <a:pt x="1927" y="1304"/>
                  </a:lnTo>
                  <a:lnTo>
                    <a:pt x="1984" y="1304"/>
                  </a:lnTo>
                  <a:lnTo>
                    <a:pt x="1984" y="1191"/>
                  </a:lnTo>
                  <a:lnTo>
                    <a:pt x="2041" y="1191"/>
                  </a:lnTo>
                  <a:lnTo>
                    <a:pt x="2041" y="794"/>
                  </a:lnTo>
                  <a:lnTo>
                    <a:pt x="1984" y="794"/>
                  </a:lnTo>
                  <a:lnTo>
                    <a:pt x="198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288"/>
            <p:cNvSpPr>
              <a:spLocks/>
            </p:cNvSpPr>
            <p:nvPr/>
          </p:nvSpPr>
          <p:spPr bwMode="auto">
            <a:xfrm>
              <a:off x="813" y="2501"/>
              <a:ext cx="1360" cy="794"/>
            </a:xfrm>
            <a:custGeom>
              <a:avLst/>
              <a:gdLst>
                <a:gd name="T0" fmla="*/ 170 w 1360"/>
                <a:gd name="T1" fmla="*/ 454 h 794"/>
                <a:gd name="T2" fmla="*/ 0 w 1360"/>
                <a:gd name="T3" fmla="*/ 454 h 794"/>
                <a:gd name="T4" fmla="*/ 0 w 1360"/>
                <a:gd name="T5" fmla="*/ 510 h 794"/>
                <a:gd name="T6" fmla="*/ 56 w 1360"/>
                <a:gd name="T7" fmla="*/ 510 h 794"/>
                <a:gd name="T8" fmla="*/ 56 w 1360"/>
                <a:gd name="T9" fmla="*/ 567 h 794"/>
                <a:gd name="T10" fmla="*/ 113 w 1360"/>
                <a:gd name="T11" fmla="*/ 567 h 794"/>
                <a:gd name="T12" fmla="*/ 113 w 1360"/>
                <a:gd name="T13" fmla="*/ 680 h 794"/>
                <a:gd name="T14" fmla="*/ 170 w 1360"/>
                <a:gd name="T15" fmla="*/ 680 h 794"/>
                <a:gd name="T16" fmla="*/ 170 w 1360"/>
                <a:gd name="T17" fmla="*/ 737 h 794"/>
                <a:gd name="T18" fmla="*/ 340 w 1360"/>
                <a:gd name="T19" fmla="*/ 737 h 794"/>
                <a:gd name="T20" fmla="*/ 340 w 1360"/>
                <a:gd name="T21" fmla="*/ 680 h 794"/>
                <a:gd name="T22" fmla="*/ 623 w 1360"/>
                <a:gd name="T23" fmla="*/ 680 h 794"/>
                <a:gd name="T24" fmla="*/ 623 w 1360"/>
                <a:gd name="T25" fmla="*/ 737 h 794"/>
                <a:gd name="T26" fmla="*/ 737 w 1360"/>
                <a:gd name="T27" fmla="*/ 737 h 794"/>
                <a:gd name="T28" fmla="*/ 737 w 1360"/>
                <a:gd name="T29" fmla="*/ 794 h 794"/>
                <a:gd name="T30" fmla="*/ 964 w 1360"/>
                <a:gd name="T31" fmla="*/ 794 h 794"/>
                <a:gd name="T32" fmla="*/ 964 w 1360"/>
                <a:gd name="T33" fmla="*/ 737 h 794"/>
                <a:gd name="T34" fmla="*/ 1134 w 1360"/>
                <a:gd name="T35" fmla="*/ 737 h 794"/>
                <a:gd name="T36" fmla="*/ 1134 w 1360"/>
                <a:gd name="T37" fmla="*/ 624 h 794"/>
                <a:gd name="T38" fmla="*/ 1077 w 1360"/>
                <a:gd name="T39" fmla="*/ 624 h 794"/>
                <a:gd name="T40" fmla="*/ 1077 w 1360"/>
                <a:gd name="T41" fmla="*/ 397 h 794"/>
                <a:gd name="T42" fmla="*/ 1247 w 1360"/>
                <a:gd name="T43" fmla="*/ 397 h 794"/>
                <a:gd name="T44" fmla="*/ 1247 w 1360"/>
                <a:gd name="T45" fmla="*/ 340 h 794"/>
                <a:gd name="T46" fmla="*/ 1304 w 1360"/>
                <a:gd name="T47" fmla="*/ 340 h 794"/>
                <a:gd name="T48" fmla="*/ 1304 w 1360"/>
                <a:gd name="T49" fmla="*/ 170 h 794"/>
                <a:gd name="T50" fmla="*/ 1360 w 1360"/>
                <a:gd name="T51" fmla="*/ 170 h 794"/>
                <a:gd name="T52" fmla="*/ 1360 w 1360"/>
                <a:gd name="T53" fmla="*/ 0 h 794"/>
                <a:gd name="T54" fmla="*/ 1190 w 1360"/>
                <a:gd name="T55" fmla="*/ 0 h 794"/>
                <a:gd name="T56" fmla="*/ 1190 w 1360"/>
                <a:gd name="T57" fmla="*/ 57 h 794"/>
                <a:gd name="T58" fmla="*/ 1134 w 1360"/>
                <a:gd name="T59" fmla="*/ 57 h 794"/>
                <a:gd name="T60" fmla="*/ 1134 w 1360"/>
                <a:gd name="T61" fmla="*/ 113 h 794"/>
                <a:gd name="T62" fmla="*/ 1077 w 1360"/>
                <a:gd name="T63" fmla="*/ 113 h 794"/>
                <a:gd name="T64" fmla="*/ 1077 w 1360"/>
                <a:gd name="T65" fmla="*/ 170 h 794"/>
                <a:gd name="T66" fmla="*/ 1020 w 1360"/>
                <a:gd name="T67" fmla="*/ 170 h 794"/>
                <a:gd name="T68" fmla="*/ 1020 w 1360"/>
                <a:gd name="T69" fmla="*/ 227 h 794"/>
                <a:gd name="T70" fmla="*/ 907 w 1360"/>
                <a:gd name="T71" fmla="*/ 227 h 794"/>
                <a:gd name="T72" fmla="*/ 907 w 1360"/>
                <a:gd name="T73" fmla="*/ 113 h 794"/>
                <a:gd name="T74" fmla="*/ 850 w 1360"/>
                <a:gd name="T75" fmla="*/ 113 h 794"/>
                <a:gd name="T76" fmla="*/ 850 w 1360"/>
                <a:gd name="T77" fmla="*/ 57 h 794"/>
                <a:gd name="T78" fmla="*/ 793 w 1360"/>
                <a:gd name="T79" fmla="*/ 57 h 794"/>
                <a:gd name="T80" fmla="*/ 793 w 1360"/>
                <a:gd name="T81" fmla="*/ 0 h 794"/>
                <a:gd name="T82" fmla="*/ 453 w 1360"/>
                <a:gd name="T83" fmla="*/ 0 h 794"/>
                <a:gd name="T84" fmla="*/ 453 w 1360"/>
                <a:gd name="T85" fmla="*/ 170 h 794"/>
                <a:gd name="T86" fmla="*/ 283 w 1360"/>
                <a:gd name="T87" fmla="*/ 170 h 794"/>
                <a:gd name="T88" fmla="*/ 283 w 1360"/>
                <a:gd name="T89" fmla="*/ 284 h 794"/>
                <a:gd name="T90" fmla="*/ 226 w 1360"/>
                <a:gd name="T91" fmla="*/ 284 h 794"/>
                <a:gd name="T92" fmla="*/ 226 w 1360"/>
                <a:gd name="T93" fmla="*/ 397 h 794"/>
                <a:gd name="T94" fmla="*/ 170 w 1360"/>
                <a:gd name="T95" fmla="*/ 397 h 794"/>
                <a:gd name="T96" fmla="*/ 170 w 1360"/>
                <a:gd name="T97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0" h="794">
                  <a:moveTo>
                    <a:pt x="170" y="454"/>
                  </a:moveTo>
                  <a:lnTo>
                    <a:pt x="0" y="45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623" y="680"/>
                  </a:lnTo>
                  <a:lnTo>
                    <a:pt x="623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1134" y="737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360" y="170"/>
                  </a:lnTo>
                  <a:lnTo>
                    <a:pt x="1360" y="0"/>
                  </a:lnTo>
                  <a:lnTo>
                    <a:pt x="1190" y="0"/>
                  </a:lnTo>
                  <a:lnTo>
                    <a:pt x="1190" y="57"/>
                  </a:lnTo>
                  <a:lnTo>
                    <a:pt x="1134" y="57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453" y="0"/>
                  </a:lnTo>
                  <a:lnTo>
                    <a:pt x="453" y="170"/>
                  </a:lnTo>
                  <a:lnTo>
                    <a:pt x="283" y="170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289"/>
            <p:cNvSpPr>
              <a:spLocks/>
            </p:cNvSpPr>
            <p:nvPr/>
          </p:nvSpPr>
          <p:spPr bwMode="auto">
            <a:xfrm>
              <a:off x="132" y="970"/>
              <a:ext cx="2665" cy="1985"/>
            </a:xfrm>
            <a:custGeom>
              <a:avLst/>
              <a:gdLst>
                <a:gd name="T0" fmla="*/ 2608 w 2665"/>
                <a:gd name="T1" fmla="*/ 851 h 1985"/>
                <a:gd name="T2" fmla="*/ 2552 w 2665"/>
                <a:gd name="T3" fmla="*/ 964 h 1985"/>
                <a:gd name="T4" fmla="*/ 2438 w 2665"/>
                <a:gd name="T5" fmla="*/ 1021 h 1985"/>
                <a:gd name="T6" fmla="*/ 2268 w 2665"/>
                <a:gd name="T7" fmla="*/ 1248 h 1985"/>
                <a:gd name="T8" fmla="*/ 2155 w 2665"/>
                <a:gd name="T9" fmla="*/ 1304 h 1985"/>
                <a:gd name="T10" fmla="*/ 2041 w 2665"/>
                <a:gd name="T11" fmla="*/ 1304 h 1985"/>
                <a:gd name="T12" fmla="*/ 1871 w 2665"/>
                <a:gd name="T13" fmla="*/ 1531 h 1985"/>
                <a:gd name="T14" fmla="*/ 1815 w 2665"/>
                <a:gd name="T15" fmla="*/ 1644 h 1985"/>
                <a:gd name="T16" fmla="*/ 1701 w 2665"/>
                <a:gd name="T17" fmla="*/ 1701 h 1985"/>
                <a:gd name="T18" fmla="*/ 1588 w 2665"/>
                <a:gd name="T19" fmla="*/ 1644 h 1985"/>
                <a:gd name="T20" fmla="*/ 1474 w 2665"/>
                <a:gd name="T21" fmla="*/ 1588 h 1985"/>
                <a:gd name="T22" fmla="*/ 1134 w 2665"/>
                <a:gd name="T23" fmla="*/ 1701 h 1985"/>
                <a:gd name="T24" fmla="*/ 907 w 2665"/>
                <a:gd name="T25" fmla="*/ 1815 h 1985"/>
                <a:gd name="T26" fmla="*/ 851 w 2665"/>
                <a:gd name="T27" fmla="*/ 1985 h 1985"/>
                <a:gd name="T28" fmla="*/ 511 w 2665"/>
                <a:gd name="T29" fmla="*/ 1928 h 1985"/>
                <a:gd name="T30" fmla="*/ 454 w 2665"/>
                <a:gd name="T31" fmla="*/ 1815 h 1985"/>
                <a:gd name="T32" fmla="*/ 284 w 2665"/>
                <a:gd name="T33" fmla="*/ 1758 h 1985"/>
                <a:gd name="T34" fmla="*/ 227 w 2665"/>
                <a:gd name="T35" fmla="*/ 1531 h 1985"/>
                <a:gd name="T36" fmla="*/ 57 w 2665"/>
                <a:gd name="T37" fmla="*/ 1474 h 1985"/>
                <a:gd name="T38" fmla="*/ 0 w 2665"/>
                <a:gd name="T39" fmla="*/ 1248 h 1985"/>
                <a:gd name="T40" fmla="*/ 114 w 2665"/>
                <a:gd name="T41" fmla="*/ 1191 h 1985"/>
                <a:gd name="T42" fmla="*/ 170 w 2665"/>
                <a:gd name="T43" fmla="*/ 907 h 1985"/>
                <a:gd name="T44" fmla="*/ 284 w 2665"/>
                <a:gd name="T45" fmla="*/ 794 h 1985"/>
                <a:gd name="T46" fmla="*/ 454 w 2665"/>
                <a:gd name="T47" fmla="*/ 737 h 1985"/>
                <a:gd name="T48" fmla="*/ 567 w 2665"/>
                <a:gd name="T49" fmla="*/ 794 h 1985"/>
                <a:gd name="T50" fmla="*/ 624 w 2665"/>
                <a:gd name="T51" fmla="*/ 794 h 1985"/>
                <a:gd name="T52" fmla="*/ 681 w 2665"/>
                <a:gd name="T53" fmla="*/ 681 h 1985"/>
                <a:gd name="T54" fmla="*/ 794 w 2665"/>
                <a:gd name="T55" fmla="*/ 567 h 1985"/>
                <a:gd name="T56" fmla="*/ 851 w 2665"/>
                <a:gd name="T57" fmla="*/ 454 h 1985"/>
                <a:gd name="T58" fmla="*/ 964 w 2665"/>
                <a:gd name="T59" fmla="*/ 340 h 1985"/>
                <a:gd name="T60" fmla="*/ 1021 w 2665"/>
                <a:gd name="T61" fmla="*/ 114 h 1985"/>
                <a:gd name="T62" fmla="*/ 1304 w 2665"/>
                <a:gd name="T63" fmla="*/ 0 h 1985"/>
                <a:gd name="T64" fmla="*/ 1418 w 2665"/>
                <a:gd name="T65" fmla="*/ 114 h 1985"/>
                <a:gd name="T66" fmla="*/ 1645 w 2665"/>
                <a:gd name="T67" fmla="*/ 170 h 1985"/>
                <a:gd name="T68" fmla="*/ 1588 w 2665"/>
                <a:gd name="T69" fmla="*/ 454 h 1985"/>
                <a:gd name="T70" fmla="*/ 1758 w 2665"/>
                <a:gd name="T71" fmla="*/ 510 h 1985"/>
                <a:gd name="T72" fmla="*/ 1871 w 2665"/>
                <a:gd name="T73" fmla="*/ 454 h 1985"/>
                <a:gd name="T74" fmla="*/ 2098 w 2665"/>
                <a:gd name="T75" fmla="*/ 397 h 1985"/>
                <a:gd name="T76" fmla="*/ 2212 w 2665"/>
                <a:gd name="T77" fmla="*/ 397 h 1985"/>
                <a:gd name="T78" fmla="*/ 2438 w 2665"/>
                <a:gd name="T79" fmla="*/ 454 h 1985"/>
                <a:gd name="T80" fmla="*/ 2495 w 2665"/>
                <a:gd name="T81" fmla="*/ 454 h 1985"/>
                <a:gd name="T82" fmla="*/ 2552 w 2665"/>
                <a:gd name="T83" fmla="*/ 567 h 1985"/>
                <a:gd name="T84" fmla="*/ 2608 w 2665"/>
                <a:gd name="T85" fmla="*/ 73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65" h="1985">
                  <a:moveTo>
                    <a:pt x="2665" y="737"/>
                  </a:moveTo>
                  <a:lnTo>
                    <a:pt x="2665" y="851"/>
                  </a:lnTo>
                  <a:lnTo>
                    <a:pt x="2608" y="851"/>
                  </a:lnTo>
                  <a:lnTo>
                    <a:pt x="2608" y="907"/>
                  </a:lnTo>
                  <a:lnTo>
                    <a:pt x="2552" y="907"/>
                  </a:lnTo>
                  <a:lnTo>
                    <a:pt x="2552" y="964"/>
                  </a:lnTo>
                  <a:lnTo>
                    <a:pt x="2495" y="964"/>
                  </a:lnTo>
                  <a:lnTo>
                    <a:pt x="2495" y="1021"/>
                  </a:lnTo>
                  <a:lnTo>
                    <a:pt x="2438" y="1021"/>
                  </a:lnTo>
                  <a:lnTo>
                    <a:pt x="2438" y="1077"/>
                  </a:lnTo>
                  <a:lnTo>
                    <a:pt x="2268" y="1077"/>
                  </a:lnTo>
                  <a:lnTo>
                    <a:pt x="2268" y="1248"/>
                  </a:lnTo>
                  <a:lnTo>
                    <a:pt x="2212" y="1248"/>
                  </a:lnTo>
                  <a:lnTo>
                    <a:pt x="2212" y="1304"/>
                  </a:lnTo>
                  <a:lnTo>
                    <a:pt x="2155" y="1304"/>
                  </a:lnTo>
                  <a:lnTo>
                    <a:pt x="2155" y="1248"/>
                  </a:lnTo>
                  <a:lnTo>
                    <a:pt x="2041" y="1248"/>
                  </a:lnTo>
                  <a:lnTo>
                    <a:pt x="2041" y="1304"/>
                  </a:lnTo>
                  <a:lnTo>
                    <a:pt x="1985" y="1304"/>
                  </a:lnTo>
                  <a:lnTo>
                    <a:pt x="1985" y="1531"/>
                  </a:lnTo>
                  <a:lnTo>
                    <a:pt x="1871" y="1531"/>
                  </a:lnTo>
                  <a:lnTo>
                    <a:pt x="1871" y="1588"/>
                  </a:lnTo>
                  <a:lnTo>
                    <a:pt x="1815" y="1588"/>
                  </a:lnTo>
                  <a:lnTo>
                    <a:pt x="1815" y="1644"/>
                  </a:lnTo>
                  <a:lnTo>
                    <a:pt x="1758" y="1644"/>
                  </a:lnTo>
                  <a:lnTo>
                    <a:pt x="1758" y="1701"/>
                  </a:lnTo>
                  <a:lnTo>
                    <a:pt x="1701" y="1701"/>
                  </a:lnTo>
                  <a:lnTo>
                    <a:pt x="1701" y="1758"/>
                  </a:lnTo>
                  <a:lnTo>
                    <a:pt x="1588" y="1758"/>
                  </a:lnTo>
                  <a:lnTo>
                    <a:pt x="1588" y="1644"/>
                  </a:lnTo>
                  <a:lnTo>
                    <a:pt x="1531" y="1644"/>
                  </a:lnTo>
                  <a:lnTo>
                    <a:pt x="1531" y="1588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134" y="1531"/>
                  </a:lnTo>
                  <a:lnTo>
                    <a:pt x="1134" y="1701"/>
                  </a:lnTo>
                  <a:lnTo>
                    <a:pt x="964" y="1701"/>
                  </a:lnTo>
                  <a:lnTo>
                    <a:pt x="964" y="1815"/>
                  </a:lnTo>
                  <a:lnTo>
                    <a:pt x="907" y="1815"/>
                  </a:lnTo>
                  <a:lnTo>
                    <a:pt x="907" y="1928"/>
                  </a:lnTo>
                  <a:lnTo>
                    <a:pt x="851" y="1928"/>
                  </a:lnTo>
                  <a:lnTo>
                    <a:pt x="851" y="1985"/>
                  </a:lnTo>
                  <a:lnTo>
                    <a:pt x="567" y="1985"/>
                  </a:lnTo>
                  <a:lnTo>
                    <a:pt x="567" y="1928"/>
                  </a:lnTo>
                  <a:lnTo>
                    <a:pt x="511" y="1928"/>
                  </a:lnTo>
                  <a:lnTo>
                    <a:pt x="511" y="1871"/>
                  </a:lnTo>
                  <a:lnTo>
                    <a:pt x="454" y="1871"/>
                  </a:lnTo>
                  <a:lnTo>
                    <a:pt x="454" y="1815"/>
                  </a:lnTo>
                  <a:lnTo>
                    <a:pt x="340" y="1815"/>
                  </a:lnTo>
                  <a:lnTo>
                    <a:pt x="340" y="1758"/>
                  </a:lnTo>
                  <a:lnTo>
                    <a:pt x="284" y="1758"/>
                  </a:lnTo>
                  <a:lnTo>
                    <a:pt x="284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74"/>
                  </a:lnTo>
                  <a:lnTo>
                    <a:pt x="57" y="1474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021"/>
                  </a:lnTo>
                  <a:lnTo>
                    <a:pt x="170" y="1021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81"/>
                  </a:lnTo>
                  <a:lnTo>
                    <a:pt x="454" y="681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624" y="851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681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078" y="114"/>
                  </a:lnTo>
                  <a:lnTo>
                    <a:pt x="1078" y="0"/>
                  </a:lnTo>
                  <a:lnTo>
                    <a:pt x="1304" y="0"/>
                  </a:lnTo>
                  <a:lnTo>
                    <a:pt x="1304" y="57"/>
                  </a:lnTo>
                  <a:lnTo>
                    <a:pt x="1418" y="57"/>
                  </a:lnTo>
                  <a:lnTo>
                    <a:pt x="1418" y="114"/>
                  </a:lnTo>
                  <a:lnTo>
                    <a:pt x="1531" y="114"/>
                  </a:lnTo>
                  <a:lnTo>
                    <a:pt x="1531" y="170"/>
                  </a:lnTo>
                  <a:lnTo>
                    <a:pt x="1645" y="170"/>
                  </a:lnTo>
                  <a:lnTo>
                    <a:pt x="1645" y="340"/>
                  </a:lnTo>
                  <a:lnTo>
                    <a:pt x="1588" y="340"/>
                  </a:lnTo>
                  <a:lnTo>
                    <a:pt x="1588" y="454"/>
                  </a:lnTo>
                  <a:lnTo>
                    <a:pt x="1645" y="454"/>
                  </a:lnTo>
                  <a:lnTo>
                    <a:pt x="1645" y="510"/>
                  </a:lnTo>
                  <a:lnTo>
                    <a:pt x="1758" y="510"/>
                  </a:lnTo>
                  <a:lnTo>
                    <a:pt x="1758" y="567"/>
                  </a:lnTo>
                  <a:lnTo>
                    <a:pt x="1871" y="567"/>
                  </a:lnTo>
                  <a:lnTo>
                    <a:pt x="1871" y="454"/>
                  </a:lnTo>
                  <a:lnTo>
                    <a:pt x="1928" y="454"/>
                  </a:lnTo>
                  <a:lnTo>
                    <a:pt x="1928" y="397"/>
                  </a:lnTo>
                  <a:lnTo>
                    <a:pt x="2098" y="397"/>
                  </a:lnTo>
                  <a:lnTo>
                    <a:pt x="2098" y="454"/>
                  </a:lnTo>
                  <a:lnTo>
                    <a:pt x="2212" y="454"/>
                  </a:lnTo>
                  <a:lnTo>
                    <a:pt x="2212" y="397"/>
                  </a:lnTo>
                  <a:lnTo>
                    <a:pt x="2325" y="397"/>
                  </a:lnTo>
                  <a:lnTo>
                    <a:pt x="2325" y="454"/>
                  </a:lnTo>
                  <a:lnTo>
                    <a:pt x="2438" y="454"/>
                  </a:lnTo>
                  <a:lnTo>
                    <a:pt x="2438" y="397"/>
                  </a:lnTo>
                  <a:lnTo>
                    <a:pt x="2495" y="397"/>
                  </a:lnTo>
                  <a:lnTo>
                    <a:pt x="2495" y="454"/>
                  </a:lnTo>
                  <a:lnTo>
                    <a:pt x="2608" y="454"/>
                  </a:lnTo>
                  <a:lnTo>
                    <a:pt x="2608" y="567"/>
                  </a:lnTo>
                  <a:lnTo>
                    <a:pt x="2552" y="567"/>
                  </a:lnTo>
                  <a:lnTo>
                    <a:pt x="2552" y="681"/>
                  </a:lnTo>
                  <a:lnTo>
                    <a:pt x="2608" y="681"/>
                  </a:lnTo>
                  <a:lnTo>
                    <a:pt x="2608" y="737"/>
                  </a:lnTo>
                  <a:lnTo>
                    <a:pt x="2665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290"/>
            <p:cNvSpPr>
              <a:spLocks/>
            </p:cNvSpPr>
            <p:nvPr/>
          </p:nvSpPr>
          <p:spPr bwMode="auto">
            <a:xfrm>
              <a:off x="4215" y="2444"/>
              <a:ext cx="964" cy="511"/>
            </a:xfrm>
            <a:custGeom>
              <a:avLst/>
              <a:gdLst>
                <a:gd name="T0" fmla="*/ 850 w 964"/>
                <a:gd name="T1" fmla="*/ 57 h 511"/>
                <a:gd name="T2" fmla="*/ 850 w 964"/>
                <a:gd name="T3" fmla="*/ 114 h 511"/>
                <a:gd name="T4" fmla="*/ 907 w 964"/>
                <a:gd name="T5" fmla="*/ 114 h 511"/>
                <a:gd name="T6" fmla="*/ 907 w 964"/>
                <a:gd name="T7" fmla="*/ 170 h 511"/>
                <a:gd name="T8" fmla="*/ 964 w 964"/>
                <a:gd name="T9" fmla="*/ 170 h 511"/>
                <a:gd name="T10" fmla="*/ 964 w 964"/>
                <a:gd name="T11" fmla="*/ 341 h 511"/>
                <a:gd name="T12" fmla="*/ 907 w 964"/>
                <a:gd name="T13" fmla="*/ 341 h 511"/>
                <a:gd name="T14" fmla="*/ 907 w 964"/>
                <a:gd name="T15" fmla="*/ 454 h 511"/>
                <a:gd name="T16" fmla="*/ 850 w 964"/>
                <a:gd name="T17" fmla="*/ 454 h 511"/>
                <a:gd name="T18" fmla="*/ 850 w 964"/>
                <a:gd name="T19" fmla="*/ 511 h 511"/>
                <a:gd name="T20" fmla="*/ 737 w 964"/>
                <a:gd name="T21" fmla="*/ 511 h 511"/>
                <a:gd name="T22" fmla="*/ 737 w 964"/>
                <a:gd name="T23" fmla="*/ 454 h 511"/>
                <a:gd name="T24" fmla="*/ 680 w 964"/>
                <a:gd name="T25" fmla="*/ 454 h 511"/>
                <a:gd name="T26" fmla="*/ 680 w 964"/>
                <a:gd name="T27" fmla="*/ 397 h 511"/>
                <a:gd name="T28" fmla="*/ 623 w 964"/>
                <a:gd name="T29" fmla="*/ 397 h 511"/>
                <a:gd name="T30" fmla="*/ 623 w 964"/>
                <a:gd name="T31" fmla="*/ 341 h 511"/>
                <a:gd name="T32" fmla="*/ 567 w 964"/>
                <a:gd name="T33" fmla="*/ 341 h 511"/>
                <a:gd name="T34" fmla="*/ 567 w 964"/>
                <a:gd name="T35" fmla="*/ 284 h 511"/>
                <a:gd name="T36" fmla="*/ 170 w 964"/>
                <a:gd name="T37" fmla="*/ 284 h 511"/>
                <a:gd name="T38" fmla="*/ 170 w 964"/>
                <a:gd name="T39" fmla="*/ 341 h 511"/>
                <a:gd name="T40" fmla="*/ 0 w 964"/>
                <a:gd name="T41" fmla="*/ 341 h 511"/>
                <a:gd name="T42" fmla="*/ 0 w 964"/>
                <a:gd name="T43" fmla="*/ 284 h 511"/>
                <a:gd name="T44" fmla="*/ 56 w 964"/>
                <a:gd name="T45" fmla="*/ 284 h 511"/>
                <a:gd name="T46" fmla="*/ 56 w 964"/>
                <a:gd name="T47" fmla="*/ 227 h 511"/>
                <a:gd name="T48" fmla="*/ 113 w 964"/>
                <a:gd name="T49" fmla="*/ 227 h 511"/>
                <a:gd name="T50" fmla="*/ 113 w 964"/>
                <a:gd name="T51" fmla="*/ 170 h 511"/>
                <a:gd name="T52" fmla="*/ 170 w 964"/>
                <a:gd name="T53" fmla="*/ 170 h 511"/>
                <a:gd name="T54" fmla="*/ 170 w 964"/>
                <a:gd name="T55" fmla="*/ 114 h 511"/>
                <a:gd name="T56" fmla="*/ 397 w 964"/>
                <a:gd name="T57" fmla="*/ 114 h 511"/>
                <a:gd name="T58" fmla="*/ 397 w 964"/>
                <a:gd name="T59" fmla="*/ 57 h 511"/>
                <a:gd name="T60" fmla="*/ 453 w 964"/>
                <a:gd name="T61" fmla="*/ 57 h 511"/>
                <a:gd name="T62" fmla="*/ 453 w 964"/>
                <a:gd name="T63" fmla="*/ 0 h 511"/>
                <a:gd name="T64" fmla="*/ 623 w 964"/>
                <a:gd name="T65" fmla="*/ 0 h 511"/>
                <a:gd name="T66" fmla="*/ 623 w 964"/>
                <a:gd name="T67" fmla="*/ 57 h 511"/>
                <a:gd name="T68" fmla="*/ 850 w 964"/>
                <a:gd name="T69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1">
                  <a:moveTo>
                    <a:pt x="850" y="57"/>
                  </a:moveTo>
                  <a:lnTo>
                    <a:pt x="850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341"/>
                  </a:lnTo>
                  <a:lnTo>
                    <a:pt x="907" y="341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85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291"/>
            <p:cNvSpPr>
              <a:spLocks/>
            </p:cNvSpPr>
            <p:nvPr/>
          </p:nvSpPr>
          <p:spPr bwMode="auto">
            <a:xfrm>
              <a:off x="4045" y="1877"/>
              <a:ext cx="1020" cy="851"/>
            </a:xfrm>
            <a:custGeom>
              <a:avLst/>
              <a:gdLst>
                <a:gd name="T0" fmla="*/ 1020 w 1020"/>
                <a:gd name="T1" fmla="*/ 624 h 851"/>
                <a:gd name="T2" fmla="*/ 1020 w 1020"/>
                <a:gd name="T3" fmla="*/ 454 h 851"/>
                <a:gd name="T4" fmla="*/ 907 w 1020"/>
                <a:gd name="T5" fmla="*/ 454 h 851"/>
                <a:gd name="T6" fmla="*/ 907 w 1020"/>
                <a:gd name="T7" fmla="*/ 170 h 851"/>
                <a:gd name="T8" fmla="*/ 850 w 1020"/>
                <a:gd name="T9" fmla="*/ 170 h 851"/>
                <a:gd name="T10" fmla="*/ 850 w 1020"/>
                <a:gd name="T11" fmla="*/ 114 h 851"/>
                <a:gd name="T12" fmla="*/ 793 w 1020"/>
                <a:gd name="T13" fmla="*/ 114 h 851"/>
                <a:gd name="T14" fmla="*/ 793 w 1020"/>
                <a:gd name="T15" fmla="*/ 0 h 851"/>
                <a:gd name="T16" fmla="*/ 510 w 1020"/>
                <a:gd name="T17" fmla="*/ 0 h 851"/>
                <a:gd name="T18" fmla="*/ 510 w 1020"/>
                <a:gd name="T19" fmla="*/ 57 h 851"/>
                <a:gd name="T20" fmla="*/ 397 w 1020"/>
                <a:gd name="T21" fmla="*/ 57 h 851"/>
                <a:gd name="T22" fmla="*/ 397 w 1020"/>
                <a:gd name="T23" fmla="*/ 0 h 851"/>
                <a:gd name="T24" fmla="*/ 283 w 1020"/>
                <a:gd name="T25" fmla="*/ 0 h 851"/>
                <a:gd name="T26" fmla="*/ 283 w 1020"/>
                <a:gd name="T27" fmla="*/ 57 h 851"/>
                <a:gd name="T28" fmla="*/ 226 w 1020"/>
                <a:gd name="T29" fmla="*/ 57 h 851"/>
                <a:gd name="T30" fmla="*/ 226 w 1020"/>
                <a:gd name="T31" fmla="*/ 170 h 851"/>
                <a:gd name="T32" fmla="*/ 170 w 1020"/>
                <a:gd name="T33" fmla="*/ 170 h 851"/>
                <a:gd name="T34" fmla="*/ 170 w 1020"/>
                <a:gd name="T35" fmla="*/ 397 h 851"/>
                <a:gd name="T36" fmla="*/ 283 w 1020"/>
                <a:gd name="T37" fmla="*/ 397 h 851"/>
                <a:gd name="T38" fmla="*/ 283 w 1020"/>
                <a:gd name="T39" fmla="*/ 511 h 851"/>
                <a:gd name="T40" fmla="*/ 226 w 1020"/>
                <a:gd name="T41" fmla="*/ 511 h 851"/>
                <a:gd name="T42" fmla="*/ 226 w 1020"/>
                <a:gd name="T43" fmla="*/ 567 h 851"/>
                <a:gd name="T44" fmla="*/ 0 w 1020"/>
                <a:gd name="T45" fmla="*/ 567 h 851"/>
                <a:gd name="T46" fmla="*/ 0 w 1020"/>
                <a:gd name="T47" fmla="*/ 737 h 851"/>
                <a:gd name="T48" fmla="*/ 56 w 1020"/>
                <a:gd name="T49" fmla="*/ 737 h 851"/>
                <a:gd name="T50" fmla="*/ 56 w 1020"/>
                <a:gd name="T51" fmla="*/ 794 h 851"/>
                <a:gd name="T52" fmla="*/ 170 w 1020"/>
                <a:gd name="T53" fmla="*/ 794 h 851"/>
                <a:gd name="T54" fmla="*/ 170 w 1020"/>
                <a:gd name="T55" fmla="*/ 851 h 851"/>
                <a:gd name="T56" fmla="*/ 226 w 1020"/>
                <a:gd name="T57" fmla="*/ 851 h 851"/>
                <a:gd name="T58" fmla="*/ 226 w 1020"/>
                <a:gd name="T59" fmla="*/ 794 h 851"/>
                <a:gd name="T60" fmla="*/ 283 w 1020"/>
                <a:gd name="T61" fmla="*/ 794 h 851"/>
                <a:gd name="T62" fmla="*/ 283 w 1020"/>
                <a:gd name="T63" fmla="*/ 737 h 851"/>
                <a:gd name="T64" fmla="*/ 340 w 1020"/>
                <a:gd name="T65" fmla="*/ 737 h 851"/>
                <a:gd name="T66" fmla="*/ 340 w 1020"/>
                <a:gd name="T67" fmla="*/ 681 h 851"/>
                <a:gd name="T68" fmla="*/ 567 w 1020"/>
                <a:gd name="T69" fmla="*/ 681 h 851"/>
                <a:gd name="T70" fmla="*/ 567 w 1020"/>
                <a:gd name="T71" fmla="*/ 624 h 851"/>
                <a:gd name="T72" fmla="*/ 623 w 1020"/>
                <a:gd name="T73" fmla="*/ 624 h 851"/>
                <a:gd name="T74" fmla="*/ 623 w 1020"/>
                <a:gd name="T75" fmla="*/ 567 h 851"/>
                <a:gd name="T76" fmla="*/ 793 w 1020"/>
                <a:gd name="T77" fmla="*/ 567 h 851"/>
                <a:gd name="T78" fmla="*/ 793 w 1020"/>
                <a:gd name="T79" fmla="*/ 624 h 851"/>
                <a:gd name="T80" fmla="*/ 1020 w 1020"/>
                <a:gd name="T81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851">
                  <a:moveTo>
                    <a:pt x="1020" y="624"/>
                  </a:moveTo>
                  <a:lnTo>
                    <a:pt x="1020" y="454"/>
                  </a:lnTo>
                  <a:lnTo>
                    <a:pt x="907" y="454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793" y="567"/>
                  </a:lnTo>
                  <a:lnTo>
                    <a:pt x="793" y="624"/>
                  </a:lnTo>
                  <a:lnTo>
                    <a:pt x="102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292"/>
            <p:cNvSpPr>
              <a:spLocks/>
            </p:cNvSpPr>
            <p:nvPr/>
          </p:nvSpPr>
          <p:spPr bwMode="auto">
            <a:xfrm>
              <a:off x="3308" y="1764"/>
              <a:ext cx="1020" cy="1984"/>
            </a:xfrm>
            <a:custGeom>
              <a:avLst/>
              <a:gdLst>
                <a:gd name="T0" fmla="*/ 1020 w 1020"/>
                <a:gd name="T1" fmla="*/ 57 h 1984"/>
                <a:gd name="T2" fmla="*/ 1020 w 1020"/>
                <a:gd name="T3" fmla="*/ 170 h 1984"/>
                <a:gd name="T4" fmla="*/ 963 w 1020"/>
                <a:gd name="T5" fmla="*/ 170 h 1984"/>
                <a:gd name="T6" fmla="*/ 963 w 1020"/>
                <a:gd name="T7" fmla="*/ 283 h 1984"/>
                <a:gd name="T8" fmla="*/ 907 w 1020"/>
                <a:gd name="T9" fmla="*/ 283 h 1984"/>
                <a:gd name="T10" fmla="*/ 907 w 1020"/>
                <a:gd name="T11" fmla="*/ 510 h 1984"/>
                <a:gd name="T12" fmla="*/ 1020 w 1020"/>
                <a:gd name="T13" fmla="*/ 510 h 1984"/>
                <a:gd name="T14" fmla="*/ 1020 w 1020"/>
                <a:gd name="T15" fmla="*/ 624 h 1984"/>
                <a:gd name="T16" fmla="*/ 963 w 1020"/>
                <a:gd name="T17" fmla="*/ 624 h 1984"/>
                <a:gd name="T18" fmla="*/ 963 w 1020"/>
                <a:gd name="T19" fmla="*/ 680 h 1984"/>
                <a:gd name="T20" fmla="*/ 737 w 1020"/>
                <a:gd name="T21" fmla="*/ 680 h 1984"/>
                <a:gd name="T22" fmla="*/ 737 w 1020"/>
                <a:gd name="T23" fmla="*/ 850 h 1984"/>
                <a:gd name="T24" fmla="*/ 793 w 1020"/>
                <a:gd name="T25" fmla="*/ 850 h 1984"/>
                <a:gd name="T26" fmla="*/ 793 w 1020"/>
                <a:gd name="T27" fmla="*/ 907 h 1984"/>
                <a:gd name="T28" fmla="*/ 907 w 1020"/>
                <a:gd name="T29" fmla="*/ 907 h 1984"/>
                <a:gd name="T30" fmla="*/ 907 w 1020"/>
                <a:gd name="T31" fmla="*/ 1021 h 1984"/>
                <a:gd name="T32" fmla="*/ 963 w 1020"/>
                <a:gd name="T33" fmla="*/ 1021 h 1984"/>
                <a:gd name="T34" fmla="*/ 963 w 1020"/>
                <a:gd name="T35" fmla="*/ 1417 h 1984"/>
                <a:gd name="T36" fmla="*/ 907 w 1020"/>
                <a:gd name="T37" fmla="*/ 1417 h 1984"/>
                <a:gd name="T38" fmla="*/ 907 w 1020"/>
                <a:gd name="T39" fmla="*/ 1474 h 1984"/>
                <a:gd name="T40" fmla="*/ 850 w 1020"/>
                <a:gd name="T41" fmla="*/ 1474 h 1984"/>
                <a:gd name="T42" fmla="*/ 850 w 1020"/>
                <a:gd name="T43" fmla="*/ 1531 h 1984"/>
                <a:gd name="T44" fmla="*/ 907 w 1020"/>
                <a:gd name="T45" fmla="*/ 1531 h 1984"/>
                <a:gd name="T46" fmla="*/ 907 w 1020"/>
                <a:gd name="T47" fmla="*/ 1644 h 1984"/>
                <a:gd name="T48" fmla="*/ 850 w 1020"/>
                <a:gd name="T49" fmla="*/ 1644 h 1984"/>
                <a:gd name="T50" fmla="*/ 850 w 1020"/>
                <a:gd name="T51" fmla="*/ 1758 h 1984"/>
                <a:gd name="T52" fmla="*/ 793 w 1020"/>
                <a:gd name="T53" fmla="*/ 1758 h 1984"/>
                <a:gd name="T54" fmla="*/ 793 w 1020"/>
                <a:gd name="T55" fmla="*/ 1814 h 1984"/>
                <a:gd name="T56" fmla="*/ 680 w 1020"/>
                <a:gd name="T57" fmla="*/ 1814 h 1984"/>
                <a:gd name="T58" fmla="*/ 680 w 1020"/>
                <a:gd name="T59" fmla="*/ 1871 h 1984"/>
                <a:gd name="T60" fmla="*/ 453 w 1020"/>
                <a:gd name="T61" fmla="*/ 1871 h 1984"/>
                <a:gd name="T62" fmla="*/ 453 w 1020"/>
                <a:gd name="T63" fmla="*/ 1984 h 1984"/>
                <a:gd name="T64" fmla="*/ 396 w 1020"/>
                <a:gd name="T65" fmla="*/ 1984 h 1984"/>
                <a:gd name="T66" fmla="*/ 396 w 1020"/>
                <a:gd name="T67" fmla="*/ 1871 h 1984"/>
                <a:gd name="T68" fmla="*/ 283 w 1020"/>
                <a:gd name="T69" fmla="*/ 1871 h 1984"/>
                <a:gd name="T70" fmla="*/ 283 w 1020"/>
                <a:gd name="T71" fmla="*/ 1758 h 1984"/>
                <a:gd name="T72" fmla="*/ 113 w 1020"/>
                <a:gd name="T73" fmla="*/ 1758 h 1984"/>
                <a:gd name="T74" fmla="*/ 113 w 1020"/>
                <a:gd name="T75" fmla="*/ 1701 h 1984"/>
                <a:gd name="T76" fmla="*/ 56 w 1020"/>
                <a:gd name="T77" fmla="*/ 1701 h 1984"/>
                <a:gd name="T78" fmla="*/ 56 w 1020"/>
                <a:gd name="T79" fmla="*/ 1531 h 1984"/>
                <a:gd name="T80" fmla="*/ 0 w 1020"/>
                <a:gd name="T81" fmla="*/ 1531 h 1984"/>
                <a:gd name="T82" fmla="*/ 0 w 1020"/>
                <a:gd name="T83" fmla="*/ 1417 h 1984"/>
                <a:gd name="T84" fmla="*/ 56 w 1020"/>
                <a:gd name="T85" fmla="*/ 1417 h 1984"/>
                <a:gd name="T86" fmla="*/ 56 w 1020"/>
                <a:gd name="T87" fmla="*/ 1191 h 1984"/>
                <a:gd name="T88" fmla="*/ 0 w 1020"/>
                <a:gd name="T89" fmla="*/ 1191 h 1984"/>
                <a:gd name="T90" fmla="*/ 0 w 1020"/>
                <a:gd name="T91" fmla="*/ 1134 h 1984"/>
                <a:gd name="T92" fmla="*/ 56 w 1020"/>
                <a:gd name="T93" fmla="*/ 1134 h 1984"/>
                <a:gd name="T94" fmla="*/ 56 w 1020"/>
                <a:gd name="T95" fmla="*/ 1021 h 1984"/>
                <a:gd name="T96" fmla="*/ 113 w 1020"/>
                <a:gd name="T97" fmla="*/ 1021 h 1984"/>
                <a:gd name="T98" fmla="*/ 113 w 1020"/>
                <a:gd name="T99" fmla="*/ 850 h 1984"/>
                <a:gd name="T100" fmla="*/ 226 w 1020"/>
                <a:gd name="T101" fmla="*/ 850 h 1984"/>
                <a:gd name="T102" fmla="*/ 226 w 1020"/>
                <a:gd name="T103" fmla="*/ 624 h 1984"/>
                <a:gd name="T104" fmla="*/ 510 w 1020"/>
                <a:gd name="T105" fmla="*/ 624 h 1984"/>
                <a:gd name="T106" fmla="*/ 510 w 1020"/>
                <a:gd name="T107" fmla="*/ 227 h 1984"/>
                <a:gd name="T108" fmla="*/ 623 w 1020"/>
                <a:gd name="T109" fmla="*/ 227 h 1984"/>
                <a:gd name="T110" fmla="*/ 623 w 1020"/>
                <a:gd name="T111" fmla="*/ 57 h 1984"/>
                <a:gd name="T112" fmla="*/ 737 w 1020"/>
                <a:gd name="T113" fmla="*/ 57 h 1984"/>
                <a:gd name="T114" fmla="*/ 737 w 1020"/>
                <a:gd name="T115" fmla="*/ 0 h 1984"/>
                <a:gd name="T116" fmla="*/ 963 w 1020"/>
                <a:gd name="T117" fmla="*/ 0 h 1984"/>
                <a:gd name="T118" fmla="*/ 963 w 1020"/>
                <a:gd name="T119" fmla="*/ 57 h 1984"/>
                <a:gd name="T120" fmla="*/ 1020 w 1020"/>
                <a:gd name="T121" fmla="*/ 5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1984">
                  <a:moveTo>
                    <a:pt x="1020" y="57"/>
                  </a:moveTo>
                  <a:lnTo>
                    <a:pt x="1020" y="170"/>
                  </a:lnTo>
                  <a:lnTo>
                    <a:pt x="963" y="170"/>
                  </a:lnTo>
                  <a:lnTo>
                    <a:pt x="963" y="283"/>
                  </a:lnTo>
                  <a:lnTo>
                    <a:pt x="907" y="283"/>
                  </a:lnTo>
                  <a:lnTo>
                    <a:pt x="907" y="510"/>
                  </a:lnTo>
                  <a:lnTo>
                    <a:pt x="1020" y="510"/>
                  </a:lnTo>
                  <a:lnTo>
                    <a:pt x="1020" y="624"/>
                  </a:lnTo>
                  <a:lnTo>
                    <a:pt x="963" y="624"/>
                  </a:lnTo>
                  <a:lnTo>
                    <a:pt x="963" y="680"/>
                  </a:lnTo>
                  <a:lnTo>
                    <a:pt x="737" y="680"/>
                  </a:lnTo>
                  <a:lnTo>
                    <a:pt x="737" y="850"/>
                  </a:lnTo>
                  <a:lnTo>
                    <a:pt x="793" y="85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963" y="1021"/>
                  </a:lnTo>
                  <a:lnTo>
                    <a:pt x="963" y="1417"/>
                  </a:lnTo>
                  <a:lnTo>
                    <a:pt x="907" y="1417"/>
                  </a:lnTo>
                  <a:lnTo>
                    <a:pt x="907" y="1474"/>
                  </a:lnTo>
                  <a:lnTo>
                    <a:pt x="850" y="1474"/>
                  </a:lnTo>
                  <a:lnTo>
                    <a:pt x="850" y="1531"/>
                  </a:lnTo>
                  <a:lnTo>
                    <a:pt x="907" y="1531"/>
                  </a:lnTo>
                  <a:lnTo>
                    <a:pt x="907" y="1644"/>
                  </a:lnTo>
                  <a:lnTo>
                    <a:pt x="850" y="1644"/>
                  </a:lnTo>
                  <a:lnTo>
                    <a:pt x="850" y="1758"/>
                  </a:lnTo>
                  <a:lnTo>
                    <a:pt x="793" y="1758"/>
                  </a:lnTo>
                  <a:lnTo>
                    <a:pt x="793" y="1814"/>
                  </a:lnTo>
                  <a:lnTo>
                    <a:pt x="680" y="1814"/>
                  </a:lnTo>
                  <a:lnTo>
                    <a:pt x="680" y="1871"/>
                  </a:lnTo>
                  <a:lnTo>
                    <a:pt x="453" y="1871"/>
                  </a:lnTo>
                  <a:lnTo>
                    <a:pt x="453" y="1984"/>
                  </a:lnTo>
                  <a:lnTo>
                    <a:pt x="396" y="1984"/>
                  </a:lnTo>
                  <a:lnTo>
                    <a:pt x="396" y="1871"/>
                  </a:lnTo>
                  <a:lnTo>
                    <a:pt x="283" y="1871"/>
                  </a:lnTo>
                  <a:lnTo>
                    <a:pt x="283" y="1758"/>
                  </a:lnTo>
                  <a:lnTo>
                    <a:pt x="113" y="1758"/>
                  </a:lnTo>
                  <a:lnTo>
                    <a:pt x="113" y="1701"/>
                  </a:lnTo>
                  <a:lnTo>
                    <a:pt x="56" y="1701"/>
                  </a:lnTo>
                  <a:lnTo>
                    <a:pt x="56" y="1531"/>
                  </a:lnTo>
                  <a:lnTo>
                    <a:pt x="0" y="1531"/>
                  </a:lnTo>
                  <a:lnTo>
                    <a:pt x="0" y="1417"/>
                  </a:lnTo>
                  <a:lnTo>
                    <a:pt x="56" y="1417"/>
                  </a:lnTo>
                  <a:lnTo>
                    <a:pt x="56" y="1191"/>
                  </a:lnTo>
                  <a:lnTo>
                    <a:pt x="0" y="1191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850"/>
                  </a:lnTo>
                  <a:lnTo>
                    <a:pt x="226" y="850"/>
                  </a:lnTo>
                  <a:lnTo>
                    <a:pt x="226" y="624"/>
                  </a:lnTo>
                  <a:lnTo>
                    <a:pt x="510" y="624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63" y="0"/>
                  </a:lnTo>
                  <a:lnTo>
                    <a:pt x="963" y="57"/>
                  </a:lnTo>
                  <a:lnTo>
                    <a:pt x="102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293"/>
            <p:cNvSpPr>
              <a:spLocks/>
            </p:cNvSpPr>
            <p:nvPr/>
          </p:nvSpPr>
          <p:spPr bwMode="auto">
            <a:xfrm>
              <a:off x="2627" y="1424"/>
              <a:ext cx="1361" cy="1871"/>
            </a:xfrm>
            <a:custGeom>
              <a:avLst/>
              <a:gdLst>
                <a:gd name="T0" fmla="*/ 1304 w 1361"/>
                <a:gd name="T1" fmla="*/ 340 h 1871"/>
                <a:gd name="T2" fmla="*/ 1248 w 1361"/>
                <a:gd name="T3" fmla="*/ 283 h 1871"/>
                <a:gd name="T4" fmla="*/ 1191 w 1361"/>
                <a:gd name="T5" fmla="*/ 170 h 1871"/>
                <a:gd name="T6" fmla="*/ 1077 w 1361"/>
                <a:gd name="T7" fmla="*/ 113 h 1871"/>
                <a:gd name="T8" fmla="*/ 794 w 1361"/>
                <a:gd name="T9" fmla="*/ 56 h 1871"/>
                <a:gd name="T10" fmla="*/ 681 w 1361"/>
                <a:gd name="T11" fmla="*/ 0 h 1871"/>
                <a:gd name="T12" fmla="*/ 624 w 1361"/>
                <a:gd name="T13" fmla="*/ 56 h 1871"/>
                <a:gd name="T14" fmla="*/ 567 w 1361"/>
                <a:gd name="T15" fmla="*/ 113 h 1871"/>
                <a:gd name="T16" fmla="*/ 454 w 1361"/>
                <a:gd name="T17" fmla="*/ 283 h 1871"/>
                <a:gd name="T18" fmla="*/ 340 w 1361"/>
                <a:gd name="T19" fmla="*/ 340 h 1871"/>
                <a:gd name="T20" fmla="*/ 284 w 1361"/>
                <a:gd name="T21" fmla="*/ 397 h 1871"/>
                <a:gd name="T22" fmla="*/ 227 w 1361"/>
                <a:gd name="T23" fmla="*/ 623 h 1871"/>
                <a:gd name="T24" fmla="*/ 284 w 1361"/>
                <a:gd name="T25" fmla="*/ 680 h 1871"/>
                <a:gd name="T26" fmla="*/ 227 w 1361"/>
                <a:gd name="T27" fmla="*/ 850 h 1871"/>
                <a:gd name="T28" fmla="*/ 113 w 1361"/>
                <a:gd name="T29" fmla="*/ 907 h 1871"/>
                <a:gd name="T30" fmla="*/ 170 w 1361"/>
                <a:gd name="T31" fmla="*/ 964 h 1871"/>
                <a:gd name="T32" fmla="*/ 113 w 1361"/>
                <a:gd name="T33" fmla="*/ 1020 h 1871"/>
                <a:gd name="T34" fmla="*/ 57 w 1361"/>
                <a:gd name="T35" fmla="*/ 1134 h 1871"/>
                <a:gd name="T36" fmla="*/ 0 w 1361"/>
                <a:gd name="T37" fmla="*/ 1361 h 1871"/>
                <a:gd name="T38" fmla="*/ 170 w 1361"/>
                <a:gd name="T39" fmla="*/ 1417 h 1871"/>
                <a:gd name="T40" fmla="*/ 227 w 1361"/>
                <a:gd name="T41" fmla="*/ 1531 h 1871"/>
                <a:gd name="T42" fmla="*/ 340 w 1361"/>
                <a:gd name="T43" fmla="*/ 1644 h 1871"/>
                <a:gd name="T44" fmla="*/ 397 w 1361"/>
                <a:gd name="T45" fmla="*/ 1701 h 1871"/>
                <a:gd name="T46" fmla="*/ 454 w 1361"/>
                <a:gd name="T47" fmla="*/ 1757 h 1871"/>
                <a:gd name="T48" fmla="*/ 681 w 1361"/>
                <a:gd name="T49" fmla="*/ 1871 h 1871"/>
                <a:gd name="T50" fmla="*/ 737 w 1361"/>
                <a:gd name="T51" fmla="*/ 1757 h 1871"/>
                <a:gd name="T52" fmla="*/ 681 w 1361"/>
                <a:gd name="T53" fmla="*/ 1531 h 1871"/>
                <a:gd name="T54" fmla="*/ 737 w 1361"/>
                <a:gd name="T55" fmla="*/ 1474 h 1871"/>
                <a:gd name="T56" fmla="*/ 794 w 1361"/>
                <a:gd name="T57" fmla="*/ 1361 h 1871"/>
                <a:gd name="T58" fmla="*/ 907 w 1361"/>
                <a:gd name="T59" fmla="*/ 1190 h 1871"/>
                <a:gd name="T60" fmla="*/ 1191 w 1361"/>
                <a:gd name="T61" fmla="*/ 964 h 1871"/>
                <a:gd name="T62" fmla="*/ 1304 w 1361"/>
                <a:gd name="T63" fmla="*/ 567 h 1871"/>
                <a:gd name="T64" fmla="*/ 1361 w 1361"/>
                <a:gd name="T65" fmla="*/ 397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871">
                  <a:moveTo>
                    <a:pt x="1361" y="340"/>
                  </a:moveTo>
                  <a:lnTo>
                    <a:pt x="1304" y="340"/>
                  </a:lnTo>
                  <a:lnTo>
                    <a:pt x="1304" y="283"/>
                  </a:lnTo>
                  <a:lnTo>
                    <a:pt x="1248" y="28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077" y="113"/>
                  </a:lnTo>
                  <a:lnTo>
                    <a:pt x="1077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417"/>
                  </a:lnTo>
                  <a:lnTo>
                    <a:pt x="170" y="1417"/>
                  </a:lnTo>
                  <a:lnTo>
                    <a:pt x="170" y="1531"/>
                  </a:lnTo>
                  <a:lnTo>
                    <a:pt x="227" y="1531"/>
                  </a:lnTo>
                  <a:lnTo>
                    <a:pt x="227" y="1644"/>
                  </a:lnTo>
                  <a:lnTo>
                    <a:pt x="340" y="1644"/>
                  </a:lnTo>
                  <a:lnTo>
                    <a:pt x="340" y="1701"/>
                  </a:lnTo>
                  <a:lnTo>
                    <a:pt x="397" y="1701"/>
                  </a:lnTo>
                  <a:lnTo>
                    <a:pt x="397" y="1757"/>
                  </a:lnTo>
                  <a:lnTo>
                    <a:pt x="454" y="1757"/>
                  </a:lnTo>
                  <a:lnTo>
                    <a:pt x="454" y="1871"/>
                  </a:lnTo>
                  <a:lnTo>
                    <a:pt x="681" y="1871"/>
                  </a:lnTo>
                  <a:lnTo>
                    <a:pt x="681" y="1757"/>
                  </a:lnTo>
                  <a:lnTo>
                    <a:pt x="737" y="1757"/>
                  </a:lnTo>
                  <a:lnTo>
                    <a:pt x="737" y="1531"/>
                  </a:lnTo>
                  <a:lnTo>
                    <a:pt x="681" y="1531"/>
                  </a:lnTo>
                  <a:lnTo>
                    <a:pt x="681" y="1474"/>
                  </a:lnTo>
                  <a:lnTo>
                    <a:pt x="737" y="1474"/>
                  </a:lnTo>
                  <a:lnTo>
                    <a:pt x="737" y="1361"/>
                  </a:lnTo>
                  <a:lnTo>
                    <a:pt x="794" y="1361"/>
                  </a:lnTo>
                  <a:lnTo>
                    <a:pt x="794" y="1190"/>
                  </a:lnTo>
                  <a:lnTo>
                    <a:pt x="907" y="1190"/>
                  </a:lnTo>
                  <a:lnTo>
                    <a:pt x="907" y="964"/>
                  </a:lnTo>
                  <a:lnTo>
                    <a:pt x="1191" y="964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397"/>
                  </a:lnTo>
                  <a:lnTo>
                    <a:pt x="1361" y="397"/>
                  </a:lnTo>
                  <a:lnTo>
                    <a:pt x="136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9" name="Group 162"/>
          <p:cNvGrpSpPr>
            <a:grpSpLocks/>
          </p:cNvGrpSpPr>
          <p:nvPr/>
        </p:nvGrpSpPr>
        <p:grpSpPr bwMode="auto">
          <a:xfrm>
            <a:off x="4410369" y="7714644"/>
            <a:ext cx="4846670" cy="4940381"/>
            <a:chOff x="76" y="970"/>
            <a:chExt cx="5896" cy="6010"/>
          </a:xfrm>
        </p:grpSpPr>
        <p:sp>
          <p:nvSpPr>
            <p:cNvPr id="248" name="Freeform 140"/>
            <p:cNvSpPr>
              <a:spLocks/>
            </p:cNvSpPr>
            <p:nvPr/>
          </p:nvSpPr>
          <p:spPr bwMode="auto">
            <a:xfrm>
              <a:off x="1210" y="5393"/>
              <a:ext cx="1134" cy="1587"/>
            </a:xfrm>
            <a:custGeom>
              <a:avLst/>
              <a:gdLst>
                <a:gd name="T0" fmla="*/ 1020 w 1134"/>
                <a:gd name="T1" fmla="*/ 0 h 1587"/>
                <a:gd name="T2" fmla="*/ 1020 w 1134"/>
                <a:gd name="T3" fmla="*/ 340 h 1587"/>
                <a:gd name="T4" fmla="*/ 1134 w 1134"/>
                <a:gd name="T5" fmla="*/ 340 h 1587"/>
                <a:gd name="T6" fmla="*/ 1134 w 1134"/>
                <a:gd name="T7" fmla="*/ 453 h 1587"/>
                <a:gd name="T8" fmla="*/ 1020 w 1134"/>
                <a:gd name="T9" fmla="*/ 453 h 1587"/>
                <a:gd name="T10" fmla="*/ 1020 w 1134"/>
                <a:gd name="T11" fmla="*/ 1474 h 1587"/>
                <a:gd name="T12" fmla="*/ 907 w 1134"/>
                <a:gd name="T13" fmla="*/ 1474 h 1587"/>
                <a:gd name="T14" fmla="*/ 907 w 1134"/>
                <a:gd name="T15" fmla="*/ 1587 h 1587"/>
                <a:gd name="T16" fmla="*/ 340 w 1134"/>
                <a:gd name="T17" fmla="*/ 1587 h 1587"/>
                <a:gd name="T18" fmla="*/ 340 w 1134"/>
                <a:gd name="T19" fmla="*/ 1474 h 1587"/>
                <a:gd name="T20" fmla="*/ 226 w 1134"/>
                <a:gd name="T21" fmla="*/ 1474 h 1587"/>
                <a:gd name="T22" fmla="*/ 226 w 1134"/>
                <a:gd name="T23" fmla="*/ 1134 h 1587"/>
                <a:gd name="T24" fmla="*/ 113 w 1134"/>
                <a:gd name="T25" fmla="*/ 1134 h 1587"/>
                <a:gd name="T26" fmla="*/ 113 w 1134"/>
                <a:gd name="T27" fmla="*/ 907 h 1587"/>
                <a:gd name="T28" fmla="*/ 0 w 1134"/>
                <a:gd name="T29" fmla="*/ 907 h 1587"/>
                <a:gd name="T30" fmla="*/ 0 w 1134"/>
                <a:gd name="T31" fmla="*/ 680 h 1587"/>
                <a:gd name="T32" fmla="*/ 340 w 1134"/>
                <a:gd name="T33" fmla="*/ 680 h 1587"/>
                <a:gd name="T34" fmla="*/ 340 w 1134"/>
                <a:gd name="T35" fmla="*/ 567 h 1587"/>
                <a:gd name="T36" fmla="*/ 793 w 1134"/>
                <a:gd name="T37" fmla="*/ 567 h 1587"/>
                <a:gd name="T38" fmla="*/ 793 w 1134"/>
                <a:gd name="T39" fmla="*/ 227 h 1587"/>
                <a:gd name="T40" fmla="*/ 907 w 1134"/>
                <a:gd name="T41" fmla="*/ 227 h 1587"/>
                <a:gd name="T42" fmla="*/ 907 w 1134"/>
                <a:gd name="T43" fmla="*/ 0 h 1587"/>
                <a:gd name="T44" fmla="*/ 1020 w 1134"/>
                <a:gd name="T45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587">
                  <a:moveTo>
                    <a:pt x="1020" y="0"/>
                  </a:moveTo>
                  <a:lnTo>
                    <a:pt x="1020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020" y="453"/>
                  </a:lnTo>
                  <a:lnTo>
                    <a:pt x="1020" y="1474"/>
                  </a:lnTo>
                  <a:lnTo>
                    <a:pt x="907" y="1474"/>
                  </a:lnTo>
                  <a:lnTo>
                    <a:pt x="907" y="1587"/>
                  </a:lnTo>
                  <a:lnTo>
                    <a:pt x="340" y="1587"/>
                  </a:lnTo>
                  <a:lnTo>
                    <a:pt x="340" y="1474"/>
                  </a:lnTo>
                  <a:lnTo>
                    <a:pt x="226" y="1474"/>
                  </a:lnTo>
                  <a:lnTo>
                    <a:pt x="226" y="1134"/>
                  </a:lnTo>
                  <a:lnTo>
                    <a:pt x="113" y="113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793" y="567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102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133"/>
            <p:cNvSpPr>
              <a:spLocks/>
            </p:cNvSpPr>
            <p:nvPr/>
          </p:nvSpPr>
          <p:spPr bwMode="auto">
            <a:xfrm>
              <a:off x="2230" y="1651"/>
              <a:ext cx="794" cy="2835"/>
            </a:xfrm>
            <a:custGeom>
              <a:avLst/>
              <a:gdLst>
                <a:gd name="T0" fmla="*/ 567 w 794"/>
                <a:gd name="T1" fmla="*/ 0 h 2835"/>
                <a:gd name="T2" fmla="*/ 794 w 794"/>
                <a:gd name="T3" fmla="*/ 0 h 2835"/>
                <a:gd name="T4" fmla="*/ 794 w 794"/>
                <a:gd name="T5" fmla="*/ 113 h 2835"/>
                <a:gd name="T6" fmla="*/ 681 w 794"/>
                <a:gd name="T7" fmla="*/ 113 h 2835"/>
                <a:gd name="T8" fmla="*/ 681 w 794"/>
                <a:gd name="T9" fmla="*/ 680 h 2835"/>
                <a:gd name="T10" fmla="*/ 567 w 794"/>
                <a:gd name="T11" fmla="*/ 680 h 2835"/>
                <a:gd name="T12" fmla="*/ 567 w 794"/>
                <a:gd name="T13" fmla="*/ 793 h 2835"/>
                <a:gd name="T14" fmla="*/ 454 w 794"/>
                <a:gd name="T15" fmla="*/ 793 h 2835"/>
                <a:gd name="T16" fmla="*/ 454 w 794"/>
                <a:gd name="T17" fmla="*/ 1134 h 2835"/>
                <a:gd name="T18" fmla="*/ 567 w 794"/>
                <a:gd name="T19" fmla="*/ 1134 h 2835"/>
                <a:gd name="T20" fmla="*/ 567 w 794"/>
                <a:gd name="T21" fmla="*/ 1701 h 2835"/>
                <a:gd name="T22" fmla="*/ 681 w 794"/>
                <a:gd name="T23" fmla="*/ 1701 h 2835"/>
                <a:gd name="T24" fmla="*/ 681 w 794"/>
                <a:gd name="T25" fmla="*/ 1814 h 2835"/>
                <a:gd name="T26" fmla="*/ 454 w 794"/>
                <a:gd name="T27" fmla="*/ 1814 h 2835"/>
                <a:gd name="T28" fmla="*/ 454 w 794"/>
                <a:gd name="T29" fmla="*/ 2041 h 2835"/>
                <a:gd name="T30" fmla="*/ 567 w 794"/>
                <a:gd name="T31" fmla="*/ 2041 h 2835"/>
                <a:gd name="T32" fmla="*/ 567 w 794"/>
                <a:gd name="T33" fmla="*/ 2154 h 2835"/>
                <a:gd name="T34" fmla="*/ 454 w 794"/>
                <a:gd name="T35" fmla="*/ 2154 h 2835"/>
                <a:gd name="T36" fmla="*/ 454 w 794"/>
                <a:gd name="T37" fmla="*/ 2268 h 2835"/>
                <a:gd name="T38" fmla="*/ 567 w 794"/>
                <a:gd name="T39" fmla="*/ 2268 h 2835"/>
                <a:gd name="T40" fmla="*/ 567 w 794"/>
                <a:gd name="T41" fmla="*/ 2608 h 2835"/>
                <a:gd name="T42" fmla="*/ 794 w 794"/>
                <a:gd name="T43" fmla="*/ 2608 h 2835"/>
                <a:gd name="T44" fmla="*/ 794 w 794"/>
                <a:gd name="T45" fmla="*/ 2835 h 2835"/>
                <a:gd name="T46" fmla="*/ 454 w 794"/>
                <a:gd name="T47" fmla="*/ 2835 h 2835"/>
                <a:gd name="T48" fmla="*/ 454 w 794"/>
                <a:gd name="T49" fmla="*/ 2721 h 2835"/>
                <a:gd name="T50" fmla="*/ 340 w 794"/>
                <a:gd name="T51" fmla="*/ 2721 h 2835"/>
                <a:gd name="T52" fmla="*/ 340 w 794"/>
                <a:gd name="T53" fmla="*/ 2381 h 2835"/>
                <a:gd name="T54" fmla="*/ 227 w 794"/>
                <a:gd name="T55" fmla="*/ 2381 h 2835"/>
                <a:gd name="T56" fmla="*/ 227 w 794"/>
                <a:gd name="T57" fmla="*/ 1927 h 2835"/>
                <a:gd name="T58" fmla="*/ 114 w 794"/>
                <a:gd name="T59" fmla="*/ 1927 h 2835"/>
                <a:gd name="T60" fmla="*/ 114 w 794"/>
                <a:gd name="T61" fmla="*/ 1814 h 2835"/>
                <a:gd name="T62" fmla="*/ 0 w 794"/>
                <a:gd name="T63" fmla="*/ 1814 h 2835"/>
                <a:gd name="T64" fmla="*/ 0 w 794"/>
                <a:gd name="T65" fmla="*/ 1247 h 2835"/>
                <a:gd name="T66" fmla="*/ 114 w 794"/>
                <a:gd name="T67" fmla="*/ 1247 h 2835"/>
                <a:gd name="T68" fmla="*/ 114 w 794"/>
                <a:gd name="T69" fmla="*/ 1134 h 2835"/>
                <a:gd name="T70" fmla="*/ 227 w 794"/>
                <a:gd name="T71" fmla="*/ 1134 h 2835"/>
                <a:gd name="T72" fmla="*/ 227 w 794"/>
                <a:gd name="T73" fmla="*/ 1020 h 2835"/>
                <a:gd name="T74" fmla="*/ 114 w 794"/>
                <a:gd name="T75" fmla="*/ 1020 h 2835"/>
                <a:gd name="T76" fmla="*/ 114 w 794"/>
                <a:gd name="T77" fmla="*/ 567 h 2835"/>
                <a:gd name="T78" fmla="*/ 227 w 794"/>
                <a:gd name="T79" fmla="*/ 567 h 2835"/>
                <a:gd name="T80" fmla="*/ 227 w 794"/>
                <a:gd name="T81" fmla="*/ 340 h 2835"/>
                <a:gd name="T82" fmla="*/ 340 w 794"/>
                <a:gd name="T83" fmla="*/ 340 h 2835"/>
                <a:gd name="T84" fmla="*/ 340 w 794"/>
                <a:gd name="T85" fmla="*/ 226 h 2835"/>
                <a:gd name="T86" fmla="*/ 567 w 794"/>
                <a:gd name="T87" fmla="*/ 226 h 2835"/>
                <a:gd name="T88" fmla="*/ 567 w 794"/>
                <a:gd name="T89" fmla="*/ 0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2835">
                  <a:moveTo>
                    <a:pt x="56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701"/>
                  </a:lnTo>
                  <a:lnTo>
                    <a:pt x="681" y="1701"/>
                  </a:lnTo>
                  <a:lnTo>
                    <a:pt x="681" y="1814"/>
                  </a:lnTo>
                  <a:lnTo>
                    <a:pt x="454" y="1814"/>
                  </a:lnTo>
                  <a:lnTo>
                    <a:pt x="454" y="2041"/>
                  </a:lnTo>
                  <a:lnTo>
                    <a:pt x="567" y="2041"/>
                  </a:lnTo>
                  <a:lnTo>
                    <a:pt x="567" y="2154"/>
                  </a:lnTo>
                  <a:lnTo>
                    <a:pt x="454" y="2154"/>
                  </a:lnTo>
                  <a:lnTo>
                    <a:pt x="454" y="2268"/>
                  </a:lnTo>
                  <a:lnTo>
                    <a:pt x="567" y="2268"/>
                  </a:lnTo>
                  <a:lnTo>
                    <a:pt x="567" y="2608"/>
                  </a:lnTo>
                  <a:lnTo>
                    <a:pt x="794" y="2608"/>
                  </a:lnTo>
                  <a:lnTo>
                    <a:pt x="794" y="2835"/>
                  </a:lnTo>
                  <a:lnTo>
                    <a:pt x="454" y="2835"/>
                  </a:lnTo>
                  <a:lnTo>
                    <a:pt x="454" y="2721"/>
                  </a:lnTo>
                  <a:lnTo>
                    <a:pt x="340" y="2721"/>
                  </a:lnTo>
                  <a:lnTo>
                    <a:pt x="340" y="2381"/>
                  </a:lnTo>
                  <a:lnTo>
                    <a:pt x="227" y="2381"/>
                  </a:lnTo>
                  <a:lnTo>
                    <a:pt x="227" y="1927"/>
                  </a:lnTo>
                  <a:lnTo>
                    <a:pt x="114" y="1927"/>
                  </a:lnTo>
                  <a:lnTo>
                    <a:pt x="114" y="1814"/>
                  </a:lnTo>
                  <a:lnTo>
                    <a:pt x="0" y="1814"/>
                  </a:lnTo>
                  <a:lnTo>
                    <a:pt x="0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134"/>
            <p:cNvSpPr>
              <a:spLocks/>
            </p:cNvSpPr>
            <p:nvPr/>
          </p:nvSpPr>
          <p:spPr bwMode="auto">
            <a:xfrm>
              <a:off x="189" y="970"/>
              <a:ext cx="2608" cy="1928"/>
            </a:xfrm>
            <a:custGeom>
              <a:avLst/>
              <a:gdLst>
                <a:gd name="T0" fmla="*/ 2608 w 2608"/>
                <a:gd name="T1" fmla="*/ 681 h 1928"/>
                <a:gd name="T2" fmla="*/ 2608 w 2608"/>
                <a:gd name="T3" fmla="*/ 907 h 1928"/>
                <a:gd name="T4" fmla="*/ 2381 w 2608"/>
                <a:gd name="T5" fmla="*/ 907 h 1928"/>
                <a:gd name="T6" fmla="*/ 2381 w 2608"/>
                <a:gd name="T7" fmla="*/ 1021 h 1928"/>
                <a:gd name="T8" fmla="*/ 2268 w 2608"/>
                <a:gd name="T9" fmla="*/ 1021 h 1928"/>
                <a:gd name="T10" fmla="*/ 2268 w 2608"/>
                <a:gd name="T11" fmla="*/ 1248 h 1928"/>
                <a:gd name="T12" fmla="*/ 1928 w 2608"/>
                <a:gd name="T13" fmla="*/ 1248 h 1928"/>
                <a:gd name="T14" fmla="*/ 1928 w 2608"/>
                <a:gd name="T15" fmla="*/ 1474 h 1928"/>
                <a:gd name="T16" fmla="*/ 1928 w 2608"/>
                <a:gd name="T17" fmla="*/ 1588 h 1928"/>
                <a:gd name="T18" fmla="*/ 1701 w 2608"/>
                <a:gd name="T19" fmla="*/ 1588 h 1928"/>
                <a:gd name="T20" fmla="*/ 1701 w 2608"/>
                <a:gd name="T21" fmla="*/ 1701 h 1928"/>
                <a:gd name="T22" fmla="*/ 1474 w 2608"/>
                <a:gd name="T23" fmla="*/ 1701 h 1928"/>
                <a:gd name="T24" fmla="*/ 1474 w 2608"/>
                <a:gd name="T25" fmla="*/ 1474 h 1928"/>
                <a:gd name="T26" fmla="*/ 1361 w 2608"/>
                <a:gd name="T27" fmla="*/ 1474 h 1928"/>
                <a:gd name="T28" fmla="*/ 1361 w 2608"/>
                <a:gd name="T29" fmla="*/ 1588 h 1928"/>
                <a:gd name="T30" fmla="*/ 1247 w 2608"/>
                <a:gd name="T31" fmla="*/ 1588 h 1928"/>
                <a:gd name="T32" fmla="*/ 1247 w 2608"/>
                <a:gd name="T33" fmla="*/ 1474 h 1928"/>
                <a:gd name="T34" fmla="*/ 1134 w 2608"/>
                <a:gd name="T35" fmla="*/ 1474 h 1928"/>
                <a:gd name="T36" fmla="*/ 1134 w 2608"/>
                <a:gd name="T37" fmla="*/ 1701 h 1928"/>
                <a:gd name="T38" fmla="*/ 907 w 2608"/>
                <a:gd name="T39" fmla="*/ 1701 h 1928"/>
                <a:gd name="T40" fmla="*/ 907 w 2608"/>
                <a:gd name="T41" fmla="*/ 1928 h 1928"/>
                <a:gd name="T42" fmla="*/ 454 w 2608"/>
                <a:gd name="T43" fmla="*/ 1928 h 1928"/>
                <a:gd name="T44" fmla="*/ 454 w 2608"/>
                <a:gd name="T45" fmla="*/ 1815 h 1928"/>
                <a:gd name="T46" fmla="*/ 227 w 2608"/>
                <a:gd name="T47" fmla="*/ 1815 h 1928"/>
                <a:gd name="T48" fmla="*/ 227 w 2608"/>
                <a:gd name="T49" fmla="*/ 1588 h 1928"/>
                <a:gd name="T50" fmla="*/ 113 w 2608"/>
                <a:gd name="T51" fmla="*/ 1588 h 1928"/>
                <a:gd name="T52" fmla="*/ 113 w 2608"/>
                <a:gd name="T53" fmla="*/ 1474 h 1928"/>
                <a:gd name="T54" fmla="*/ 0 w 2608"/>
                <a:gd name="T55" fmla="*/ 1474 h 1928"/>
                <a:gd name="T56" fmla="*/ 0 w 2608"/>
                <a:gd name="T57" fmla="*/ 1134 h 1928"/>
                <a:gd name="T58" fmla="*/ 113 w 2608"/>
                <a:gd name="T59" fmla="*/ 1134 h 1928"/>
                <a:gd name="T60" fmla="*/ 113 w 2608"/>
                <a:gd name="T61" fmla="*/ 794 h 1928"/>
                <a:gd name="T62" fmla="*/ 227 w 2608"/>
                <a:gd name="T63" fmla="*/ 794 h 1928"/>
                <a:gd name="T64" fmla="*/ 227 w 2608"/>
                <a:gd name="T65" fmla="*/ 681 h 1928"/>
                <a:gd name="T66" fmla="*/ 454 w 2608"/>
                <a:gd name="T67" fmla="*/ 681 h 1928"/>
                <a:gd name="T68" fmla="*/ 454 w 2608"/>
                <a:gd name="T69" fmla="*/ 794 h 1928"/>
                <a:gd name="T70" fmla="*/ 680 w 2608"/>
                <a:gd name="T71" fmla="*/ 794 h 1928"/>
                <a:gd name="T72" fmla="*/ 680 w 2608"/>
                <a:gd name="T73" fmla="*/ 567 h 1928"/>
                <a:gd name="T74" fmla="*/ 794 w 2608"/>
                <a:gd name="T75" fmla="*/ 567 h 1928"/>
                <a:gd name="T76" fmla="*/ 794 w 2608"/>
                <a:gd name="T77" fmla="*/ 454 h 1928"/>
                <a:gd name="T78" fmla="*/ 907 w 2608"/>
                <a:gd name="T79" fmla="*/ 454 h 1928"/>
                <a:gd name="T80" fmla="*/ 907 w 2608"/>
                <a:gd name="T81" fmla="*/ 114 h 1928"/>
                <a:gd name="T82" fmla="*/ 1021 w 2608"/>
                <a:gd name="T83" fmla="*/ 114 h 1928"/>
                <a:gd name="T84" fmla="*/ 1021 w 2608"/>
                <a:gd name="T85" fmla="*/ 0 h 1928"/>
                <a:gd name="T86" fmla="*/ 1247 w 2608"/>
                <a:gd name="T87" fmla="*/ 0 h 1928"/>
                <a:gd name="T88" fmla="*/ 1247 w 2608"/>
                <a:gd name="T89" fmla="*/ 114 h 1928"/>
                <a:gd name="T90" fmla="*/ 1588 w 2608"/>
                <a:gd name="T91" fmla="*/ 114 h 1928"/>
                <a:gd name="T92" fmla="*/ 1588 w 2608"/>
                <a:gd name="T93" fmla="*/ 567 h 1928"/>
                <a:gd name="T94" fmla="*/ 1814 w 2608"/>
                <a:gd name="T95" fmla="*/ 567 h 1928"/>
                <a:gd name="T96" fmla="*/ 1814 w 2608"/>
                <a:gd name="T97" fmla="*/ 454 h 1928"/>
                <a:gd name="T98" fmla="*/ 2495 w 2608"/>
                <a:gd name="T99" fmla="*/ 454 h 1928"/>
                <a:gd name="T100" fmla="*/ 2495 w 2608"/>
                <a:gd name="T101" fmla="*/ 681 h 1928"/>
                <a:gd name="T102" fmla="*/ 2608 w 2608"/>
                <a:gd name="T103" fmla="*/ 68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08" h="1928">
                  <a:moveTo>
                    <a:pt x="2608" y="681"/>
                  </a:moveTo>
                  <a:lnTo>
                    <a:pt x="2608" y="907"/>
                  </a:lnTo>
                  <a:lnTo>
                    <a:pt x="2381" y="907"/>
                  </a:lnTo>
                  <a:lnTo>
                    <a:pt x="2381" y="1021"/>
                  </a:lnTo>
                  <a:lnTo>
                    <a:pt x="2268" y="1021"/>
                  </a:lnTo>
                  <a:lnTo>
                    <a:pt x="2268" y="1248"/>
                  </a:lnTo>
                  <a:lnTo>
                    <a:pt x="1928" y="1248"/>
                  </a:lnTo>
                  <a:lnTo>
                    <a:pt x="1928" y="1474"/>
                  </a:lnTo>
                  <a:lnTo>
                    <a:pt x="1928" y="1588"/>
                  </a:lnTo>
                  <a:lnTo>
                    <a:pt x="1701" y="1588"/>
                  </a:lnTo>
                  <a:lnTo>
                    <a:pt x="1701" y="1701"/>
                  </a:lnTo>
                  <a:lnTo>
                    <a:pt x="1474" y="1701"/>
                  </a:lnTo>
                  <a:lnTo>
                    <a:pt x="1474" y="1474"/>
                  </a:lnTo>
                  <a:lnTo>
                    <a:pt x="1361" y="1474"/>
                  </a:lnTo>
                  <a:lnTo>
                    <a:pt x="1361" y="1588"/>
                  </a:lnTo>
                  <a:lnTo>
                    <a:pt x="1247" y="1588"/>
                  </a:lnTo>
                  <a:lnTo>
                    <a:pt x="1247" y="1474"/>
                  </a:lnTo>
                  <a:lnTo>
                    <a:pt x="1134" y="1474"/>
                  </a:lnTo>
                  <a:lnTo>
                    <a:pt x="1134" y="1701"/>
                  </a:lnTo>
                  <a:lnTo>
                    <a:pt x="907" y="1701"/>
                  </a:lnTo>
                  <a:lnTo>
                    <a:pt x="907" y="1928"/>
                  </a:lnTo>
                  <a:lnTo>
                    <a:pt x="454" y="1928"/>
                  </a:lnTo>
                  <a:lnTo>
                    <a:pt x="454" y="1815"/>
                  </a:lnTo>
                  <a:lnTo>
                    <a:pt x="227" y="1815"/>
                  </a:lnTo>
                  <a:lnTo>
                    <a:pt x="227" y="1588"/>
                  </a:lnTo>
                  <a:lnTo>
                    <a:pt x="113" y="1588"/>
                  </a:lnTo>
                  <a:lnTo>
                    <a:pt x="113" y="1474"/>
                  </a:lnTo>
                  <a:lnTo>
                    <a:pt x="0" y="1474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247" y="0"/>
                  </a:lnTo>
                  <a:lnTo>
                    <a:pt x="1247" y="114"/>
                  </a:lnTo>
                  <a:lnTo>
                    <a:pt x="1588" y="114"/>
                  </a:lnTo>
                  <a:lnTo>
                    <a:pt x="1588" y="567"/>
                  </a:lnTo>
                  <a:lnTo>
                    <a:pt x="1814" y="567"/>
                  </a:lnTo>
                  <a:lnTo>
                    <a:pt x="1814" y="454"/>
                  </a:lnTo>
                  <a:lnTo>
                    <a:pt x="2495" y="454"/>
                  </a:lnTo>
                  <a:lnTo>
                    <a:pt x="2495" y="681"/>
                  </a:lnTo>
                  <a:lnTo>
                    <a:pt x="2608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135"/>
            <p:cNvSpPr>
              <a:spLocks/>
            </p:cNvSpPr>
            <p:nvPr/>
          </p:nvSpPr>
          <p:spPr bwMode="auto">
            <a:xfrm>
              <a:off x="1890" y="2218"/>
              <a:ext cx="567" cy="1247"/>
            </a:xfrm>
            <a:custGeom>
              <a:avLst/>
              <a:gdLst>
                <a:gd name="T0" fmla="*/ 227 w 567"/>
                <a:gd name="T1" fmla="*/ 0 h 1247"/>
                <a:gd name="T2" fmla="*/ 227 w 567"/>
                <a:gd name="T3" fmla="*/ 567 h 1247"/>
                <a:gd name="T4" fmla="*/ 113 w 567"/>
                <a:gd name="T5" fmla="*/ 567 h 1247"/>
                <a:gd name="T6" fmla="*/ 113 w 567"/>
                <a:gd name="T7" fmla="*/ 680 h 1247"/>
                <a:gd name="T8" fmla="*/ 0 w 567"/>
                <a:gd name="T9" fmla="*/ 680 h 1247"/>
                <a:gd name="T10" fmla="*/ 0 w 567"/>
                <a:gd name="T11" fmla="*/ 1020 h 1247"/>
                <a:gd name="T12" fmla="*/ 227 w 567"/>
                <a:gd name="T13" fmla="*/ 1020 h 1247"/>
                <a:gd name="T14" fmla="*/ 227 w 567"/>
                <a:gd name="T15" fmla="*/ 1247 h 1247"/>
                <a:gd name="T16" fmla="*/ 340 w 567"/>
                <a:gd name="T17" fmla="*/ 1247 h 1247"/>
                <a:gd name="T18" fmla="*/ 340 w 567"/>
                <a:gd name="T19" fmla="*/ 680 h 1247"/>
                <a:gd name="T20" fmla="*/ 454 w 567"/>
                <a:gd name="T21" fmla="*/ 680 h 1247"/>
                <a:gd name="T22" fmla="*/ 454 w 567"/>
                <a:gd name="T23" fmla="*/ 567 h 1247"/>
                <a:gd name="T24" fmla="*/ 567 w 567"/>
                <a:gd name="T25" fmla="*/ 567 h 1247"/>
                <a:gd name="T26" fmla="*/ 567 w 567"/>
                <a:gd name="T27" fmla="*/ 453 h 1247"/>
                <a:gd name="T28" fmla="*/ 454 w 567"/>
                <a:gd name="T29" fmla="*/ 453 h 1247"/>
                <a:gd name="T30" fmla="*/ 454 w 567"/>
                <a:gd name="T31" fmla="*/ 0 h 1247"/>
                <a:gd name="T32" fmla="*/ 340 w 567"/>
                <a:gd name="T33" fmla="*/ 0 h 1247"/>
                <a:gd name="T34" fmla="*/ 227 w 567"/>
                <a:gd name="T3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1247">
                  <a:moveTo>
                    <a:pt x="227" y="0"/>
                  </a:moveTo>
                  <a:lnTo>
                    <a:pt x="227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136"/>
            <p:cNvSpPr>
              <a:spLocks/>
            </p:cNvSpPr>
            <p:nvPr/>
          </p:nvSpPr>
          <p:spPr bwMode="auto">
            <a:xfrm>
              <a:off x="2117" y="3465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113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  <a:gd name="T10" fmla="*/ 0 w 227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137"/>
            <p:cNvSpPr>
              <a:spLocks/>
            </p:cNvSpPr>
            <p:nvPr/>
          </p:nvSpPr>
          <p:spPr bwMode="auto">
            <a:xfrm>
              <a:off x="2003" y="3578"/>
              <a:ext cx="567" cy="567"/>
            </a:xfrm>
            <a:custGeom>
              <a:avLst/>
              <a:gdLst>
                <a:gd name="T0" fmla="*/ 567 w 567"/>
                <a:gd name="T1" fmla="*/ 567 h 567"/>
                <a:gd name="T2" fmla="*/ 341 w 567"/>
                <a:gd name="T3" fmla="*/ 567 h 567"/>
                <a:gd name="T4" fmla="*/ 341 w 567"/>
                <a:gd name="T5" fmla="*/ 341 h 567"/>
                <a:gd name="T6" fmla="*/ 227 w 567"/>
                <a:gd name="T7" fmla="*/ 341 h 567"/>
                <a:gd name="T8" fmla="*/ 227 w 567"/>
                <a:gd name="T9" fmla="*/ 454 h 567"/>
                <a:gd name="T10" fmla="*/ 0 w 567"/>
                <a:gd name="T11" fmla="*/ 454 h 567"/>
                <a:gd name="T12" fmla="*/ 0 w 567"/>
                <a:gd name="T13" fmla="*/ 341 h 567"/>
                <a:gd name="T14" fmla="*/ 114 w 567"/>
                <a:gd name="T15" fmla="*/ 341 h 567"/>
                <a:gd name="T16" fmla="*/ 114 w 567"/>
                <a:gd name="T17" fmla="*/ 114 h 567"/>
                <a:gd name="T18" fmla="*/ 341 w 567"/>
                <a:gd name="T19" fmla="*/ 114 h 567"/>
                <a:gd name="T20" fmla="*/ 341 w 567"/>
                <a:gd name="T21" fmla="*/ 0 h 567"/>
                <a:gd name="T22" fmla="*/ 454 w 567"/>
                <a:gd name="T23" fmla="*/ 0 h 567"/>
                <a:gd name="T24" fmla="*/ 454 w 567"/>
                <a:gd name="T25" fmla="*/ 454 h 567"/>
                <a:gd name="T26" fmla="*/ 567 w 567"/>
                <a:gd name="T27" fmla="*/ 454 h 567"/>
                <a:gd name="T28" fmla="*/ 567 w 567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567" y="567"/>
                  </a:moveTo>
                  <a:lnTo>
                    <a:pt x="341" y="567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138"/>
            <p:cNvSpPr>
              <a:spLocks/>
            </p:cNvSpPr>
            <p:nvPr/>
          </p:nvSpPr>
          <p:spPr bwMode="auto">
            <a:xfrm>
              <a:off x="1777" y="3919"/>
              <a:ext cx="793" cy="793"/>
            </a:xfrm>
            <a:custGeom>
              <a:avLst/>
              <a:gdLst>
                <a:gd name="T0" fmla="*/ 793 w 793"/>
                <a:gd name="T1" fmla="*/ 453 h 793"/>
                <a:gd name="T2" fmla="*/ 793 w 793"/>
                <a:gd name="T3" fmla="*/ 226 h 793"/>
                <a:gd name="T4" fmla="*/ 567 w 793"/>
                <a:gd name="T5" fmla="*/ 226 h 793"/>
                <a:gd name="T6" fmla="*/ 567 w 793"/>
                <a:gd name="T7" fmla="*/ 0 h 793"/>
                <a:gd name="T8" fmla="*/ 453 w 793"/>
                <a:gd name="T9" fmla="*/ 0 h 793"/>
                <a:gd name="T10" fmla="*/ 453 w 793"/>
                <a:gd name="T11" fmla="*/ 113 h 793"/>
                <a:gd name="T12" fmla="*/ 113 w 793"/>
                <a:gd name="T13" fmla="*/ 113 h 793"/>
                <a:gd name="T14" fmla="*/ 113 w 793"/>
                <a:gd name="T15" fmla="*/ 340 h 793"/>
                <a:gd name="T16" fmla="*/ 0 w 793"/>
                <a:gd name="T17" fmla="*/ 340 h 793"/>
                <a:gd name="T18" fmla="*/ 0 w 793"/>
                <a:gd name="T19" fmla="*/ 453 h 793"/>
                <a:gd name="T20" fmla="*/ 113 w 793"/>
                <a:gd name="T21" fmla="*/ 453 h 793"/>
                <a:gd name="T22" fmla="*/ 113 w 793"/>
                <a:gd name="T23" fmla="*/ 567 h 793"/>
                <a:gd name="T24" fmla="*/ 0 w 793"/>
                <a:gd name="T25" fmla="*/ 567 h 793"/>
                <a:gd name="T26" fmla="*/ 0 w 793"/>
                <a:gd name="T27" fmla="*/ 793 h 793"/>
                <a:gd name="T28" fmla="*/ 226 w 793"/>
                <a:gd name="T29" fmla="*/ 793 h 793"/>
                <a:gd name="T30" fmla="*/ 226 w 793"/>
                <a:gd name="T31" fmla="*/ 680 h 793"/>
                <a:gd name="T32" fmla="*/ 340 w 793"/>
                <a:gd name="T33" fmla="*/ 680 h 793"/>
                <a:gd name="T34" fmla="*/ 340 w 793"/>
                <a:gd name="T35" fmla="*/ 567 h 793"/>
                <a:gd name="T36" fmla="*/ 453 w 793"/>
                <a:gd name="T37" fmla="*/ 567 h 793"/>
                <a:gd name="T38" fmla="*/ 453 w 793"/>
                <a:gd name="T39" fmla="*/ 453 h 793"/>
                <a:gd name="T40" fmla="*/ 793 w 793"/>
                <a:gd name="T41" fmla="*/ 45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793">
                  <a:moveTo>
                    <a:pt x="793" y="453"/>
                  </a:moveTo>
                  <a:lnTo>
                    <a:pt x="793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226" y="793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793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139"/>
            <p:cNvSpPr>
              <a:spLocks/>
            </p:cNvSpPr>
            <p:nvPr/>
          </p:nvSpPr>
          <p:spPr bwMode="auto">
            <a:xfrm>
              <a:off x="1096" y="4372"/>
              <a:ext cx="1588" cy="1701"/>
            </a:xfrm>
            <a:custGeom>
              <a:avLst/>
              <a:gdLst>
                <a:gd name="T0" fmla="*/ 1588 w 1588"/>
                <a:gd name="T1" fmla="*/ 0 h 1701"/>
                <a:gd name="T2" fmla="*/ 1588 w 1588"/>
                <a:gd name="T3" fmla="*/ 340 h 1701"/>
                <a:gd name="T4" fmla="*/ 1474 w 1588"/>
                <a:gd name="T5" fmla="*/ 340 h 1701"/>
                <a:gd name="T6" fmla="*/ 1474 w 1588"/>
                <a:gd name="T7" fmla="*/ 681 h 1701"/>
                <a:gd name="T8" fmla="*/ 1361 w 1588"/>
                <a:gd name="T9" fmla="*/ 681 h 1701"/>
                <a:gd name="T10" fmla="*/ 1361 w 1588"/>
                <a:gd name="T11" fmla="*/ 794 h 1701"/>
                <a:gd name="T12" fmla="*/ 1248 w 1588"/>
                <a:gd name="T13" fmla="*/ 794 h 1701"/>
                <a:gd name="T14" fmla="*/ 1248 w 1588"/>
                <a:gd name="T15" fmla="*/ 1021 h 1701"/>
                <a:gd name="T16" fmla="*/ 1021 w 1588"/>
                <a:gd name="T17" fmla="*/ 1021 h 1701"/>
                <a:gd name="T18" fmla="*/ 1021 w 1588"/>
                <a:gd name="T19" fmla="*/ 1248 h 1701"/>
                <a:gd name="T20" fmla="*/ 907 w 1588"/>
                <a:gd name="T21" fmla="*/ 1248 h 1701"/>
                <a:gd name="T22" fmla="*/ 907 w 1588"/>
                <a:gd name="T23" fmla="*/ 1588 h 1701"/>
                <a:gd name="T24" fmla="*/ 454 w 1588"/>
                <a:gd name="T25" fmla="*/ 1588 h 1701"/>
                <a:gd name="T26" fmla="*/ 454 w 1588"/>
                <a:gd name="T27" fmla="*/ 1701 h 1701"/>
                <a:gd name="T28" fmla="*/ 114 w 1588"/>
                <a:gd name="T29" fmla="*/ 1701 h 1701"/>
                <a:gd name="T30" fmla="*/ 114 w 1588"/>
                <a:gd name="T31" fmla="*/ 1588 h 1701"/>
                <a:gd name="T32" fmla="*/ 0 w 1588"/>
                <a:gd name="T33" fmla="*/ 1588 h 1701"/>
                <a:gd name="T34" fmla="*/ 0 w 1588"/>
                <a:gd name="T35" fmla="*/ 1248 h 1701"/>
                <a:gd name="T36" fmla="*/ 340 w 1588"/>
                <a:gd name="T37" fmla="*/ 1248 h 1701"/>
                <a:gd name="T38" fmla="*/ 340 w 1588"/>
                <a:gd name="T39" fmla="*/ 907 h 1701"/>
                <a:gd name="T40" fmla="*/ 454 w 1588"/>
                <a:gd name="T41" fmla="*/ 907 h 1701"/>
                <a:gd name="T42" fmla="*/ 454 w 1588"/>
                <a:gd name="T43" fmla="*/ 681 h 1701"/>
                <a:gd name="T44" fmla="*/ 227 w 1588"/>
                <a:gd name="T45" fmla="*/ 681 h 1701"/>
                <a:gd name="T46" fmla="*/ 227 w 1588"/>
                <a:gd name="T47" fmla="*/ 340 h 1701"/>
                <a:gd name="T48" fmla="*/ 340 w 1588"/>
                <a:gd name="T49" fmla="*/ 340 h 1701"/>
                <a:gd name="T50" fmla="*/ 340 w 1588"/>
                <a:gd name="T51" fmla="*/ 227 h 1701"/>
                <a:gd name="T52" fmla="*/ 681 w 1588"/>
                <a:gd name="T53" fmla="*/ 227 h 1701"/>
                <a:gd name="T54" fmla="*/ 681 w 1588"/>
                <a:gd name="T55" fmla="*/ 340 h 1701"/>
                <a:gd name="T56" fmla="*/ 907 w 1588"/>
                <a:gd name="T57" fmla="*/ 340 h 1701"/>
                <a:gd name="T58" fmla="*/ 907 w 1588"/>
                <a:gd name="T59" fmla="*/ 227 h 1701"/>
                <a:gd name="T60" fmla="*/ 1021 w 1588"/>
                <a:gd name="T61" fmla="*/ 227 h 1701"/>
                <a:gd name="T62" fmla="*/ 1021 w 1588"/>
                <a:gd name="T63" fmla="*/ 114 h 1701"/>
                <a:gd name="T64" fmla="*/ 1134 w 1588"/>
                <a:gd name="T65" fmla="*/ 114 h 1701"/>
                <a:gd name="T66" fmla="*/ 1134 w 1588"/>
                <a:gd name="T67" fmla="*/ 0 h 1701"/>
                <a:gd name="T68" fmla="*/ 1588 w 1588"/>
                <a:gd name="T69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701">
                  <a:moveTo>
                    <a:pt x="1588" y="0"/>
                  </a:moveTo>
                  <a:lnTo>
                    <a:pt x="1588" y="340"/>
                  </a:lnTo>
                  <a:lnTo>
                    <a:pt x="1474" y="340"/>
                  </a:lnTo>
                  <a:lnTo>
                    <a:pt x="1474" y="681"/>
                  </a:lnTo>
                  <a:lnTo>
                    <a:pt x="1361" y="681"/>
                  </a:lnTo>
                  <a:lnTo>
                    <a:pt x="1361" y="794"/>
                  </a:lnTo>
                  <a:lnTo>
                    <a:pt x="1248" y="794"/>
                  </a:lnTo>
                  <a:lnTo>
                    <a:pt x="1248" y="1021"/>
                  </a:lnTo>
                  <a:lnTo>
                    <a:pt x="1021" y="1021"/>
                  </a:lnTo>
                  <a:lnTo>
                    <a:pt x="1021" y="1248"/>
                  </a:lnTo>
                  <a:lnTo>
                    <a:pt x="907" y="1248"/>
                  </a:lnTo>
                  <a:lnTo>
                    <a:pt x="907" y="1588"/>
                  </a:lnTo>
                  <a:lnTo>
                    <a:pt x="454" y="1588"/>
                  </a:lnTo>
                  <a:lnTo>
                    <a:pt x="454" y="1701"/>
                  </a:lnTo>
                  <a:lnTo>
                    <a:pt x="114" y="1701"/>
                  </a:lnTo>
                  <a:lnTo>
                    <a:pt x="114" y="1588"/>
                  </a:lnTo>
                  <a:lnTo>
                    <a:pt x="0" y="1588"/>
                  </a:lnTo>
                  <a:lnTo>
                    <a:pt x="0" y="1248"/>
                  </a:lnTo>
                  <a:lnTo>
                    <a:pt x="340" y="1248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158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141"/>
            <p:cNvSpPr>
              <a:spLocks/>
            </p:cNvSpPr>
            <p:nvPr/>
          </p:nvSpPr>
          <p:spPr bwMode="auto">
            <a:xfrm>
              <a:off x="416" y="3465"/>
              <a:ext cx="1134" cy="2495"/>
            </a:xfrm>
            <a:custGeom>
              <a:avLst/>
              <a:gdLst>
                <a:gd name="T0" fmla="*/ 0 w 1134"/>
                <a:gd name="T1" fmla="*/ 0 h 2495"/>
                <a:gd name="T2" fmla="*/ 0 w 1134"/>
                <a:gd name="T3" fmla="*/ 567 h 2495"/>
                <a:gd name="T4" fmla="*/ 113 w 1134"/>
                <a:gd name="T5" fmla="*/ 567 h 2495"/>
                <a:gd name="T6" fmla="*/ 113 w 1134"/>
                <a:gd name="T7" fmla="*/ 1814 h 2495"/>
                <a:gd name="T8" fmla="*/ 0 w 1134"/>
                <a:gd name="T9" fmla="*/ 1814 h 2495"/>
                <a:gd name="T10" fmla="*/ 0 w 1134"/>
                <a:gd name="T11" fmla="*/ 2041 h 2495"/>
                <a:gd name="T12" fmla="*/ 113 w 1134"/>
                <a:gd name="T13" fmla="*/ 2041 h 2495"/>
                <a:gd name="T14" fmla="*/ 113 w 1134"/>
                <a:gd name="T15" fmla="*/ 2495 h 2495"/>
                <a:gd name="T16" fmla="*/ 567 w 1134"/>
                <a:gd name="T17" fmla="*/ 2495 h 2495"/>
                <a:gd name="T18" fmla="*/ 567 w 1134"/>
                <a:gd name="T19" fmla="*/ 2381 h 2495"/>
                <a:gd name="T20" fmla="*/ 680 w 1134"/>
                <a:gd name="T21" fmla="*/ 2381 h 2495"/>
                <a:gd name="T22" fmla="*/ 680 w 1134"/>
                <a:gd name="T23" fmla="*/ 2155 h 2495"/>
                <a:gd name="T24" fmla="*/ 1020 w 1134"/>
                <a:gd name="T25" fmla="*/ 2155 h 2495"/>
                <a:gd name="T26" fmla="*/ 1020 w 1134"/>
                <a:gd name="T27" fmla="*/ 1814 h 2495"/>
                <a:gd name="T28" fmla="*/ 1134 w 1134"/>
                <a:gd name="T29" fmla="*/ 1814 h 2495"/>
                <a:gd name="T30" fmla="*/ 1134 w 1134"/>
                <a:gd name="T31" fmla="*/ 1588 h 2495"/>
                <a:gd name="T32" fmla="*/ 907 w 1134"/>
                <a:gd name="T33" fmla="*/ 1588 h 2495"/>
                <a:gd name="T34" fmla="*/ 907 w 1134"/>
                <a:gd name="T35" fmla="*/ 1134 h 2495"/>
                <a:gd name="T36" fmla="*/ 794 w 1134"/>
                <a:gd name="T37" fmla="*/ 1134 h 2495"/>
                <a:gd name="T38" fmla="*/ 794 w 1134"/>
                <a:gd name="T39" fmla="*/ 680 h 2495"/>
                <a:gd name="T40" fmla="*/ 567 w 1134"/>
                <a:gd name="T41" fmla="*/ 680 h 2495"/>
                <a:gd name="T42" fmla="*/ 567 w 1134"/>
                <a:gd name="T43" fmla="*/ 567 h 2495"/>
                <a:gd name="T44" fmla="*/ 680 w 1134"/>
                <a:gd name="T45" fmla="*/ 567 h 2495"/>
                <a:gd name="T46" fmla="*/ 680 w 1134"/>
                <a:gd name="T47" fmla="*/ 227 h 2495"/>
                <a:gd name="T48" fmla="*/ 453 w 1134"/>
                <a:gd name="T49" fmla="*/ 227 h 2495"/>
                <a:gd name="T50" fmla="*/ 453 w 1134"/>
                <a:gd name="T51" fmla="*/ 0 h 2495"/>
                <a:gd name="T52" fmla="*/ 0 w 1134"/>
                <a:gd name="T53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2495">
                  <a:moveTo>
                    <a:pt x="0" y="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1814"/>
                  </a:lnTo>
                  <a:lnTo>
                    <a:pt x="0" y="1814"/>
                  </a:lnTo>
                  <a:lnTo>
                    <a:pt x="0" y="2041"/>
                  </a:lnTo>
                  <a:lnTo>
                    <a:pt x="113" y="2041"/>
                  </a:lnTo>
                  <a:lnTo>
                    <a:pt x="113" y="2495"/>
                  </a:lnTo>
                  <a:lnTo>
                    <a:pt x="567" y="2495"/>
                  </a:lnTo>
                  <a:lnTo>
                    <a:pt x="567" y="2381"/>
                  </a:lnTo>
                  <a:lnTo>
                    <a:pt x="680" y="2381"/>
                  </a:lnTo>
                  <a:lnTo>
                    <a:pt x="680" y="2155"/>
                  </a:lnTo>
                  <a:lnTo>
                    <a:pt x="1020" y="2155"/>
                  </a:lnTo>
                  <a:lnTo>
                    <a:pt x="1020" y="1814"/>
                  </a:lnTo>
                  <a:lnTo>
                    <a:pt x="1134" y="1814"/>
                  </a:lnTo>
                  <a:lnTo>
                    <a:pt x="1134" y="1588"/>
                  </a:lnTo>
                  <a:lnTo>
                    <a:pt x="907" y="1588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142"/>
            <p:cNvSpPr>
              <a:spLocks/>
            </p:cNvSpPr>
            <p:nvPr/>
          </p:nvSpPr>
          <p:spPr bwMode="auto">
            <a:xfrm>
              <a:off x="983" y="3805"/>
              <a:ext cx="907" cy="907"/>
            </a:xfrm>
            <a:custGeom>
              <a:avLst/>
              <a:gdLst>
                <a:gd name="T0" fmla="*/ 907 w 907"/>
                <a:gd name="T1" fmla="*/ 114 h 907"/>
                <a:gd name="T2" fmla="*/ 907 w 907"/>
                <a:gd name="T3" fmla="*/ 454 h 907"/>
                <a:gd name="T4" fmla="*/ 794 w 907"/>
                <a:gd name="T5" fmla="*/ 454 h 907"/>
                <a:gd name="T6" fmla="*/ 794 w 907"/>
                <a:gd name="T7" fmla="*/ 567 h 907"/>
                <a:gd name="T8" fmla="*/ 907 w 907"/>
                <a:gd name="T9" fmla="*/ 567 h 907"/>
                <a:gd name="T10" fmla="*/ 907 w 907"/>
                <a:gd name="T11" fmla="*/ 681 h 907"/>
                <a:gd name="T12" fmla="*/ 794 w 907"/>
                <a:gd name="T13" fmla="*/ 681 h 907"/>
                <a:gd name="T14" fmla="*/ 794 w 907"/>
                <a:gd name="T15" fmla="*/ 794 h 907"/>
                <a:gd name="T16" fmla="*/ 453 w 907"/>
                <a:gd name="T17" fmla="*/ 794 h 907"/>
                <a:gd name="T18" fmla="*/ 453 w 907"/>
                <a:gd name="T19" fmla="*/ 907 h 907"/>
                <a:gd name="T20" fmla="*/ 340 w 907"/>
                <a:gd name="T21" fmla="*/ 907 h 907"/>
                <a:gd name="T22" fmla="*/ 340 w 907"/>
                <a:gd name="T23" fmla="*/ 794 h 907"/>
                <a:gd name="T24" fmla="*/ 227 w 907"/>
                <a:gd name="T25" fmla="*/ 794 h 907"/>
                <a:gd name="T26" fmla="*/ 227 w 907"/>
                <a:gd name="T27" fmla="*/ 340 h 907"/>
                <a:gd name="T28" fmla="*/ 0 w 907"/>
                <a:gd name="T29" fmla="*/ 340 h 907"/>
                <a:gd name="T30" fmla="*/ 0 w 907"/>
                <a:gd name="T31" fmla="*/ 227 h 907"/>
                <a:gd name="T32" fmla="*/ 113 w 907"/>
                <a:gd name="T33" fmla="*/ 227 h 907"/>
                <a:gd name="T34" fmla="*/ 113 w 907"/>
                <a:gd name="T35" fmla="*/ 0 h 907"/>
                <a:gd name="T36" fmla="*/ 567 w 907"/>
                <a:gd name="T37" fmla="*/ 0 h 907"/>
                <a:gd name="T38" fmla="*/ 567 w 907"/>
                <a:gd name="T39" fmla="*/ 114 h 907"/>
                <a:gd name="T40" fmla="*/ 907 w 907"/>
                <a:gd name="T41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907">
                  <a:moveTo>
                    <a:pt x="907" y="114"/>
                  </a:move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90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143"/>
            <p:cNvSpPr>
              <a:spLocks/>
            </p:cNvSpPr>
            <p:nvPr/>
          </p:nvSpPr>
          <p:spPr bwMode="auto">
            <a:xfrm>
              <a:off x="76" y="2671"/>
              <a:ext cx="2041" cy="1361"/>
            </a:xfrm>
            <a:custGeom>
              <a:avLst/>
              <a:gdLst>
                <a:gd name="T0" fmla="*/ 2041 w 2041"/>
                <a:gd name="T1" fmla="*/ 567 h 1361"/>
                <a:gd name="T2" fmla="*/ 793 w 2041"/>
                <a:gd name="T3" fmla="*/ 567 h 1361"/>
                <a:gd name="T4" fmla="*/ 793 w 2041"/>
                <a:gd name="T5" fmla="*/ 227 h 1361"/>
                <a:gd name="T6" fmla="*/ 567 w 2041"/>
                <a:gd name="T7" fmla="*/ 227 h 1361"/>
                <a:gd name="T8" fmla="*/ 567 w 2041"/>
                <a:gd name="T9" fmla="*/ 114 h 1361"/>
                <a:gd name="T10" fmla="*/ 340 w 2041"/>
                <a:gd name="T11" fmla="*/ 114 h 1361"/>
                <a:gd name="T12" fmla="*/ 340 w 2041"/>
                <a:gd name="T13" fmla="*/ 0 h 1361"/>
                <a:gd name="T14" fmla="*/ 226 w 2041"/>
                <a:gd name="T15" fmla="*/ 0 h 1361"/>
                <a:gd name="T16" fmla="*/ 226 w 2041"/>
                <a:gd name="T17" fmla="*/ 114 h 1361"/>
                <a:gd name="T18" fmla="*/ 113 w 2041"/>
                <a:gd name="T19" fmla="*/ 114 h 1361"/>
                <a:gd name="T20" fmla="*/ 113 w 2041"/>
                <a:gd name="T21" fmla="*/ 227 h 1361"/>
                <a:gd name="T22" fmla="*/ 0 w 2041"/>
                <a:gd name="T23" fmla="*/ 227 h 1361"/>
                <a:gd name="T24" fmla="*/ 0 w 2041"/>
                <a:gd name="T25" fmla="*/ 340 h 1361"/>
                <a:gd name="T26" fmla="*/ 113 w 2041"/>
                <a:gd name="T27" fmla="*/ 340 h 1361"/>
                <a:gd name="T28" fmla="*/ 113 w 2041"/>
                <a:gd name="T29" fmla="*/ 681 h 1361"/>
                <a:gd name="T30" fmla="*/ 226 w 2041"/>
                <a:gd name="T31" fmla="*/ 681 h 1361"/>
                <a:gd name="T32" fmla="*/ 226 w 2041"/>
                <a:gd name="T33" fmla="*/ 794 h 1361"/>
                <a:gd name="T34" fmla="*/ 793 w 2041"/>
                <a:gd name="T35" fmla="*/ 794 h 1361"/>
                <a:gd name="T36" fmla="*/ 793 w 2041"/>
                <a:gd name="T37" fmla="*/ 1021 h 1361"/>
                <a:gd name="T38" fmla="*/ 1020 w 2041"/>
                <a:gd name="T39" fmla="*/ 1021 h 1361"/>
                <a:gd name="T40" fmla="*/ 1020 w 2041"/>
                <a:gd name="T41" fmla="*/ 1134 h 1361"/>
                <a:gd name="T42" fmla="*/ 1474 w 2041"/>
                <a:gd name="T43" fmla="*/ 1134 h 1361"/>
                <a:gd name="T44" fmla="*/ 1474 w 2041"/>
                <a:gd name="T45" fmla="*/ 1248 h 1361"/>
                <a:gd name="T46" fmla="*/ 1814 w 2041"/>
                <a:gd name="T47" fmla="*/ 1248 h 1361"/>
                <a:gd name="T48" fmla="*/ 1814 w 2041"/>
                <a:gd name="T49" fmla="*/ 1361 h 1361"/>
                <a:gd name="T50" fmla="*/ 1927 w 2041"/>
                <a:gd name="T51" fmla="*/ 1361 h 1361"/>
                <a:gd name="T52" fmla="*/ 1927 w 2041"/>
                <a:gd name="T53" fmla="*/ 1248 h 1361"/>
                <a:gd name="T54" fmla="*/ 2041 w 2041"/>
                <a:gd name="T55" fmla="*/ 1248 h 1361"/>
                <a:gd name="T56" fmla="*/ 2041 w 2041"/>
                <a:gd name="T57" fmla="*/ 56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1" h="1361">
                  <a:moveTo>
                    <a:pt x="2041" y="567"/>
                  </a:moveTo>
                  <a:lnTo>
                    <a:pt x="793" y="567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793" y="794"/>
                  </a:lnTo>
                  <a:lnTo>
                    <a:pt x="793" y="1021"/>
                  </a:lnTo>
                  <a:lnTo>
                    <a:pt x="1020" y="1021"/>
                  </a:lnTo>
                  <a:lnTo>
                    <a:pt x="1020" y="1134"/>
                  </a:lnTo>
                  <a:lnTo>
                    <a:pt x="1474" y="1134"/>
                  </a:lnTo>
                  <a:lnTo>
                    <a:pt x="1474" y="1248"/>
                  </a:lnTo>
                  <a:lnTo>
                    <a:pt x="1814" y="1248"/>
                  </a:lnTo>
                  <a:lnTo>
                    <a:pt x="1814" y="1361"/>
                  </a:lnTo>
                  <a:lnTo>
                    <a:pt x="1927" y="1361"/>
                  </a:lnTo>
                  <a:lnTo>
                    <a:pt x="1927" y="1248"/>
                  </a:lnTo>
                  <a:lnTo>
                    <a:pt x="2041" y="1248"/>
                  </a:lnTo>
                  <a:lnTo>
                    <a:pt x="2041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144"/>
            <p:cNvSpPr>
              <a:spLocks/>
            </p:cNvSpPr>
            <p:nvPr/>
          </p:nvSpPr>
          <p:spPr bwMode="auto">
            <a:xfrm>
              <a:off x="869" y="2444"/>
              <a:ext cx="1248" cy="794"/>
            </a:xfrm>
            <a:custGeom>
              <a:avLst/>
              <a:gdLst>
                <a:gd name="T0" fmla="*/ 1248 w 1248"/>
                <a:gd name="T1" fmla="*/ 114 h 794"/>
                <a:gd name="T2" fmla="*/ 1248 w 1248"/>
                <a:gd name="T3" fmla="*/ 341 h 794"/>
                <a:gd name="T4" fmla="*/ 1134 w 1248"/>
                <a:gd name="T5" fmla="*/ 341 h 794"/>
                <a:gd name="T6" fmla="*/ 1134 w 1248"/>
                <a:gd name="T7" fmla="*/ 454 h 794"/>
                <a:gd name="T8" fmla="*/ 1021 w 1248"/>
                <a:gd name="T9" fmla="*/ 454 h 794"/>
                <a:gd name="T10" fmla="*/ 1021 w 1248"/>
                <a:gd name="T11" fmla="*/ 794 h 794"/>
                <a:gd name="T12" fmla="*/ 0 w 1248"/>
                <a:gd name="T13" fmla="*/ 794 h 794"/>
                <a:gd name="T14" fmla="*/ 0 w 1248"/>
                <a:gd name="T15" fmla="*/ 454 h 794"/>
                <a:gd name="T16" fmla="*/ 227 w 1248"/>
                <a:gd name="T17" fmla="*/ 454 h 794"/>
                <a:gd name="T18" fmla="*/ 227 w 1248"/>
                <a:gd name="T19" fmla="*/ 227 h 794"/>
                <a:gd name="T20" fmla="*/ 454 w 1248"/>
                <a:gd name="T21" fmla="*/ 227 h 794"/>
                <a:gd name="T22" fmla="*/ 454 w 1248"/>
                <a:gd name="T23" fmla="*/ 0 h 794"/>
                <a:gd name="T24" fmla="*/ 567 w 1248"/>
                <a:gd name="T25" fmla="*/ 0 h 794"/>
                <a:gd name="T26" fmla="*/ 567 w 1248"/>
                <a:gd name="T27" fmla="*/ 114 h 794"/>
                <a:gd name="T28" fmla="*/ 681 w 1248"/>
                <a:gd name="T29" fmla="*/ 114 h 794"/>
                <a:gd name="T30" fmla="*/ 681 w 1248"/>
                <a:gd name="T31" fmla="*/ 0 h 794"/>
                <a:gd name="T32" fmla="*/ 794 w 1248"/>
                <a:gd name="T33" fmla="*/ 0 h 794"/>
                <a:gd name="T34" fmla="*/ 794 w 1248"/>
                <a:gd name="T35" fmla="*/ 227 h 794"/>
                <a:gd name="T36" fmla="*/ 1021 w 1248"/>
                <a:gd name="T37" fmla="*/ 227 h 794"/>
                <a:gd name="T38" fmla="*/ 1021 w 1248"/>
                <a:gd name="T39" fmla="*/ 114 h 794"/>
                <a:gd name="T40" fmla="*/ 1248 w 1248"/>
                <a:gd name="T41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8" h="794">
                  <a:moveTo>
                    <a:pt x="1248" y="114"/>
                  </a:moveTo>
                  <a:lnTo>
                    <a:pt x="1248" y="341"/>
                  </a:lnTo>
                  <a:lnTo>
                    <a:pt x="1134" y="341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794"/>
                  </a:lnTo>
                  <a:lnTo>
                    <a:pt x="0" y="794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248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145"/>
            <p:cNvSpPr>
              <a:spLocks/>
            </p:cNvSpPr>
            <p:nvPr/>
          </p:nvSpPr>
          <p:spPr bwMode="auto">
            <a:xfrm>
              <a:off x="3931" y="4145"/>
              <a:ext cx="340" cy="341"/>
            </a:xfrm>
            <a:custGeom>
              <a:avLst/>
              <a:gdLst>
                <a:gd name="T0" fmla="*/ 0 w 340"/>
                <a:gd name="T1" fmla="*/ 0 h 341"/>
                <a:gd name="T2" fmla="*/ 340 w 340"/>
                <a:gd name="T3" fmla="*/ 0 h 341"/>
                <a:gd name="T4" fmla="*/ 340 w 340"/>
                <a:gd name="T5" fmla="*/ 341 h 341"/>
                <a:gd name="T6" fmla="*/ 227 w 340"/>
                <a:gd name="T7" fmla="*/ 341 h 341"/>
                <a:gd name="T8" fmla="*/ 227 w 340"/>
                <a:gd name="T9" fmla="*/ 227 h 341"/>
                <a:gd name="T10" fmla="*/ 114 w 340"/>
                <a:gd name="T11" fmla="*/ 227 h 341"/>
                <a:gd name="T12" fmla="*/ 114 w 340"/>
                <a:gd name="T13" fmla="*/ 114 h 341"/>
                <a:gd name="T14" fmla="*/ 0 w 340"/>
                <a:gd name="T15" fmla="*/ 114 h 341"/>
                <a:gd name="T16" fmla="*/ 0 w 34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1">
                  <a:moveTo>
                    <a:pt x="0" y="0"/>
                  </a:moveTo>
                  <a:lnTo>
                    <a:pt x="340" y="0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146"/>
            <p:cNvSpPr>
              <a:spLocks/>
            </p:cNvSpPr>
            <p:nvPr/>
          </p:nvSpPr>
          <p:spPr bwMode="auto">
            <a:xfrm>
              <a:off x="3931" y="4599"/>
              <a:ext cx="567" cy="454"/>
            </a:xfrm>
            <a:custGeom>
              <a:avLst/>
              <a:gdLst>
                <a:gd name="T0" fmla="*/ 0 w 567"/>
                <a:gd name="T1" fmla="*/ 113 h 454"/>
                <a:gd name="T2" fmla="*/ 0 w 567"/>
                <a:gd name="T3" fmla="*/ 227 h 454"/>
                <a:gd name="T4" fmla="*/ 114 w 567"/>
                <a:gd name="T5" fmla="*/ 227 h 454"/>
                <a:gd name="T6" fmla="*/ 114 w 567"/>
                <a:gd name="T7" fmla="*/ 340 h 454"/>
                <a:gd name="T8" fmla="*/ 340 w 567"/>
                <a:gd name="T9" fmla="*/ 340 h 454"/>
                <a:gd name="T10" fmla="*/ 340 w 567"/>
                <a:gd name="T11" fmla="*/ 454 h 454"/>
                <a:gd name="T12" fmla="*/ 567 w 567"/>
                <a:gd name="T13" fmla="*/ 454 h 454"/>
                <a:gd name="T14" fmla="*/ 567 w 567"/>
                <a:gd name="T15" fmla="*/ 227 h 454"/>
                <a:gd name="T16" fmla="*/ 454 w 567"/>
                <a:gd name="T17" fmla="*/ 227 h 454"/>
                <a:gd name="T18" fmla="*/ 454 w 567"/>
                <a:gd name="T19" fmla="*/ 0 h 454"/>
                <a:gd name="T20" fmla="*/ 340 w 567"/>
                <a:gd name="T21" fmla="*/ 0 h 454"/>
                <a:gd name="T22" fmla="*/ 340 w 567"/>
                <a:gd name="T23" fmla="*/ 113 h 454"/>
                <a:gd name="T24" fmla="*/ 0 w 567"/>
                <a:gd name="T25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0" y="113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147"/>
            <p:cNvSpPr>
              <a:spLocks/>
            </p:cNvSpPr>
            <p:nvPr/>
          </p:nvSpPr>
          <p:spPr bwMode="auto">
            <a:xfrm>
              <a:off x="2570" y="4032"/>
              <a:ext cx="1361" cy="1361"/>
            </a:xfrm>
            <a:custGeom>
              <a:avLst/>
              <a:gdLst>
                <a:gd name="T0" fmla="*/ 1361 w 1361"/>
                <a:gd name="T1" fmla="*/ 0 h 1361"/>
                <a:gd name="T2" fmla="*/ 1361 w 1361"/>
                <a:gd name="T3" fmla="*/ 340 h 1361"/>
                <a:gd name="T4" fmla="*/ 1248 w 1361"/>
                <a:gd name="T5" fmla="*/ 340 h 1361"/>
                <a:gd name="T6" fmla="*/ 1248 w 1361"/>
                <a:gd name="T7" fmla="*/ 567 h 1361"/>
                <a:gd name="T8" fmla="*/ 1134 w 1361"/>
                <a:gd name="T9" fmla="*/ 567 h 1361"/>
                <a:gd name="T10" fmla="*/ 1134 w 1361"/>
                <a:gd name="T11" fmla="*/ 907 h 1361"/>
                <a:gd name="T12" fmla="*/ 1021 w 1361"/>
                <a:gd name="T13" fmla="*/ 907 h 1361"/>
                <a:gd name="T14" fmla="*/ 1021 w 1361"/>
                <a:gd name="T15" fmla="*/ 794 h 1361"/>
                <a:gd name="T16" fmla="*/ 908 w 1361"/>
                <a:gd name="T17" fmla="*/ 794 h 1361"/>
                <a:gd name="T18" fmla="*/ 908 w 1361"/>
                <a:gd name="T19" fmla="*/ 567 h 1361"/>
                <a:gd name="T20" fmla="*/ 567 w 1361"/>
                <a:gd name="T21" fmla="*/ 567 h 1361"/>
                <a:gd name="T22" fmla="*/ 567 w 1361"/>
                <a:gd name="T23" fmla="*/ 680 h 1361"/>
                <a:gd name="T24" fmla="*/ 454 w 1361"/>
                <a:gd name="T25" fmla="*/ 680 h 1361"/>
                <a:gd name="T26" fmla="*/ 454 w 1361"/>
                <a:gd name="T27" fmla="*/ 1134 h 1361"/>
                <a:gd name="T28" fmla="*/ 454 w 1361"/>
                <a:gd name="T29" fmla="*/ 1247 h 1361"/>
                <a:gd name="T30" fmla="*/ 341 w 1361"/>
                <a:gd name="T31" fmla="*/ 1247 h 1361"/>
                <a:gd name="T32" fmla="*/ 341 w 1361"/>
                <a:gd name="T33" fmla="*/ 1361 h 1361"/>
                <a:gd name="T34" fmla="*/ 114 w 1361"/>
                <a:gd name="T35" fmla="*/ 1361 h 1361"/>
                <a:gd name="T36" fmla="*/ 114 w 1361"/>
                <a:gd name="T37" fmla="*/ 1021 h 1361"/>
                <a:gd name="T38" fmla="*/ 0 w 1361"/>
                <a:gd name="T39" fmla="*/ 1021 h 1361"/>
                <a:gd name="T40" fmla="*/ 0 w 1361"/>
                <a:gd name="T41" fmla="*/ 680 h 1361"/>
                <a:gd name="T42" fmla="*/ 114 w 1361"/>
                <a:gd name="T43" fmla="*/ 680 h 1361"/>
                <a:gd name="T44" fmla="*/ 114 w 1361"/>
                <a:gd name="T45" fmla="*/ 454 h 1361"/>
                <a:gd name="T46" fmla="*/ 454 w 1361"/>
                <a:gd name="T47" fmla="*/ 454 h 1361"/>
                <a:gd name="T48" fmla="*/ 454 w 1361"/>
                <a:gd name="T49" fmla="*/ 340 h 1361"/>
                <a:gd name="T50" fmla="*/ 567 w 1361"/>
                <a:gd name="T51" fmla="*/ 340 h 1361"/>
                <a:gd name="T52" fmla="*/ 567 w 1361"/>
                <a:gd name="T53" fmla="*/ 227 h 1361"/>
                <a:gd name="T54" fmla="*/ 908 w 1361"/>
                <a:gd name="T55" fmla="*/ 227 h 1361"/>
                <a:gd name="T56" fmla="*/ 908 w 1361"/>
                <a:gd name="T57" fmla="*/ 113 h 1361"/>
                <a:gd name="T58" fmla="*/ 1134 w 1361"/>
                <a:gd name="T59" fmla="*/ 113 h 1361"/>
                <a:gd name="T60" fmla="*/ 1134 w 1361"/>
                <a:gd name="T61" fmla="*/ 0 h 1361"/>
                <a:gd name="T62" fmla="*/ 1361 w 1361"/>
                <a:gd name="T63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361">
                  <a:moveTo>
                    <a:pt x="1361" y="0"/>
                  </a:moveTo>
                  <a:lnTo>
                    <a:pt x="1361" y="340"/>
                  </a:lnTo>
                  <a:lnTo>
                    <a:pt x="1248" y="340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341" y="1247"/>
                  </a:lnTo>
                  <a:lnTo>
                    <a:pt x="341" y="1361"/>
                  </a:lnTo>
                  <a:lnTo>
                    <a:pt x="114" y="1361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908" y="227"/>
                  </a:lnTo>
                  <a:lnTo>
                    <a:pt x="908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148"/>
            <p:cNvSpPr>
              <a:spLocks/>
            </p:cNvSpPr>
            <p:nvPr/>
          </p:nvSpPr>
          <p:spPr bwMode="auto">
            <a:xfrm>
              <a:off x="3024" y="4599"/>
              <a:ext cx="567" cy="1021"/>
            </a:xfrm>
            <a:custGeom>
              <a:avLst/>
              <a:gdLst>
                <a:gd name="T0" fmla="*/ 567 w 567"/>
                <a:gd name="T1" fmla="*/ 227 h 1021"/>
                <a:gd name="T2" fmla="*/ 567 w 567"/>
                <a:gd name="T3" fmla="*/ 454 h 1021"/>
                <a:gd name="T4" fmla="*/ 454 w 567"/>
                <a:gd name="T5" fmla="*/ 454 h 1021"/>
                <a:gd name="T6" fmla="*/ 454 w 567"/>
                <a:gd name="T7" fmla="*/ 907 h 1021"/>
                <a:gd name="T8" fmla="*/ 340 w 567"/>
                <a:gd name="T9" fmla="*/ 907 h 1021"/>
                <a:gd name="T10" fmla="*/ 340 w 567"/>
                <a:gd name="T11" fmla="*/ 1021 h 1021"/>
                <a:gd name="T12" fmla="*/ 113 w 567"/>
                <a:gd name="T13" fmla="*/ 1021 h 1021"/>
                <a:gd name="T14" fmla="*/ 113 w 567"/>
                <a:gd name="T15" fmla="*/ 680 h 1021"/>
                <a:gd name="T16" fmla="*/ 0 w 567"/>
                <a:gd name="T17" fmla="*/ 680 h 1021"/>
                <a:gd name="T18" fmla="*/ 0 w 567"/>
                <a:gd name="T19" fmla="*/ 113 h 1021"/>
                <a:gd name="T20" fmla="*/ 113 w 567"/>
                <a:gd name="T21" fmla="*/ 113 h 1021"/>
                <a:gd name="T22" fmla="*/ 113 w 567"/>
                <a:gd name="T23" fmla="*/ 0 h 1021"/>
                <a:gd name="T24" fmla="*/ 454 w 567"/>
                <a:gd name="T25" fmla="*/ 0 h 1021"/>
                <a:gd name="T26" fmla="*/ 454 w 567"/>
                <a:gd name="T27" fmla="*/ 227 h 1021"/>
                <a:gd name="T28" fmla="*/ 567 w 567"/>
                <a:gd name="T29" fmla="*/ 22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1021">
                  <a:moveTo>
                    <a:pt x="567" y="227"/>
                  </a:moveTo>
                  <a:lnTo>
                    <a:pt x="567" y="454"/>
                  </a:lnTo>
                  <a:lnTo>
                    <a:pt x="454" y="454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113" y="1021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149"/>
            <p:cNvSpPr>
              <a:spLocks/>
            </p:cNvSpPr>
            <p:nvPr/>
          </p:nvSpPr>
          <p:spPr bwMode="auto">
            <a:xfrm>
              <a:off x="3478" y="4259"/>
              <a:ext cx="793" cy="1247"/>
            </a:xfrm>
            <a:custGeom>
              <a:avLst/>
              <a:gdLst>
                <a:gd name="T0" fmla="*/ 793 w 793"/>
                <a:gd name="T1" fmla="*/ 227 h 1247"/>
                <a:gd name="T2" fmla="*/ 793 w 793"/>
                <a:gd name="T3" fmla="*/ 453 h 1247"/>
                <a:gd name="T4" fmla="*/ 453 w 793"/>
                <a:gd name="T5" fmla="*/ 453 h 1247"/>
                <a:gd name="T6" fmla="*/ 453 w 793"/>
                <a:gd name="T7" fmla="*/ 794 h 1247"/>
                <a:gd name="T8" fmla="*/ 680 w 793"/>
                <a:gd name="T9" fmla="*/ 794 h 1247"/>
                <a:gd name="T10" fmla="*/ 680 w 793"/>
                <a:gd name="T11" fmla="*/ 1020 h 1247"/>
                <a:gd name="T12" fmla="*/ 793 w 793"/>
                <a:gd name="T13" fmla="*/ 1020 h 1247"/>
                <a:gd name="T14" fmla="*/ 793 w 793"/>
                <a:gd name="T15" fmla="*/ 1134 h 1247"/>
                <a:gd name="T16" fmla="*/ 680 w 793"/>
                <a:gd name="T17" fmla="*/ 1134 h 1247"/>
                <a:gd name="T18" fmla="*/ 680 w 793"/>
                <a:gd name="T19" fmla="*/ 1247 h 1247"/>
                <a:gd name="T20" fmla="*/ 0 w 793"/>
                <a:gd name="T21" fmla="*/ 1247 h 1247"/>
                <a:gd name="T22" fmla="*/ 0 w 793"/>
                <a:gd name="T23" fmla="*/ 794 h 1247"/>
                <a:gd name="T24" fmla="*/ 113 w 793"/>
                <a:gd name="T25" fmla="*/ 794 h 1247"/>
                <a:gd name="T26" fmla="*/ 113 w 793"/>
                <a:gd name="T27" fmla="*/ 680 h 1247"/>
                <a:gd name="T28" fmla="*/ 226 w 793"/>
                <a:gd name="T29" fmla="*/ 680 h 1247"/>
                <a:gd name="T30" fmla="*/ 226 w 793"/>
                <a:gd name="T31" fmla="*/ 340 h 1247"/>
                <a:gd name="T32" fmla="*/ 340 w 793"/>
                <a:gd name="T33" fmla="*/ 340 h 1247"/>
                <a:gd name="T34" fmla="*/ 340 w 793"/>
                <a:gd name="T35" fmla="*/ 113 h 1247"/>
                <a:gd name="T36" fmla="*/ 453 w 793"/>
                <a:gd name="T37" fmla="*/ 113 h 1247"/>
                <a:gd name="T38" fmla="*/ 453 w 793"/>
                <a:gd name="T39" fmla="*/ 0 h 1247"/>
                <a:gd name="T40" fmla="*/ 567 w 793"/>
                <a:gd name="T41" fmla="*/ 0 h 1247"/>
                <a:gd name="T42" fmla="*/ 567 w 793"/>
                <a:gd name="T43" fmla="*/ 113 h 1247"/>
                <a:gd name="T44" fmla="*/ 680 w 793"/>
                <a:gd name="T45" fmla="*/ 113 h 1247"/>
                <a:gd name="T46" fmla="*/ 680 w 793"/>
                <a:gd name="T47" fmla="*/ 227 h 1247"/>
                <a:gd name="T48" fmla="*/ 793 w 793"/>
                <a:gd name="T49" fmla="*/ 22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1247">
                  <a:moveTo>
                    <a:pt x="793" y="227"/>
                  </a:moveTo>
                  <a:lnTo>
                    <a:pt x="793" y="453"/>
                  </a:lnTo>
                  <a:lnTo>
                    <a:pt x="453" y="453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1020"/>
                  </a:lnTo>
                  <a:lnTo>
                    <a:pt x="793" y="1020"/>
                  </a:lnTo>
                  <a:lnTo>
                    <a:pt x="793" y="1134"/>
                  </a:lnTo>
                  <a:lnTo>
                    <a:pt x="680" y="1134"/>
                  </a:lnTo>
                  <a:lnTo>
                    <a:pt x="680" y="1247"/>
                  </a:lnTo>
                  <a:lnTo>
                    <a:pt x="0" y="124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150"/>
            <p:cNvSpPr>
              <a:spLocks/>
            </p:cNvSpPr>
            <p:nvPr/>
          </p:nvSpPr>
          <p:spPr bwMode="auto">
            <a:xfrm>
              <a:off x="3931" y="4826"/>
              <a:ext cx="794" cy="567"/>
            </a:xfrm>
            <a:custGeom>
              <a:avLst/>
              <a:gdLst>
                <a:gd name="T0" fmla="*/ 567 w 794"/>
                <a:gd name="T1" fmla="*/ 113 h 567"/>
                <a:gd name="T2" fmla="*/ 794 w 794"/>
                <a:gd name="T3" fmla="*/ 113 h 567"/>
                <a:gd name="T4" fmla="*/ 794 w 794"/>
                <a:gd name="T5" fmla="*/ 340 h 567"/>
                <a:gd name="T6" fmla="*/ 681 w 794"/>
                <a:gd name="T7" fmla="*/ 340 h 567"/>
                <a:gd name="T8" fmla="*/ 681 w 794"/>
                <a:gd name="T9" fmla="*/ 567 h 567"/>
                <a:gd name="T10" fmla="*/ 340 w 794"/>
                <a:gd name="T11" fmla="*/ 567 h 567"/>
                <a:gd name="T12" fmla="*/ 340 w 794"/>
                <a:gd name="T13" fmla="*/ 453 h 567"/>
                <a:gd name="T14" fmla="*/ 227 w 794"/>
                <a:gd name="T15" fmla="*/ 453 h 567"/>
                <a:gd name="T16" fmla="*/ 227 w 794"/>
                <a:gd name="T17" fmla="*/ 340 h 567"/>
                <a:gd name="T18" fmla="*/ 227 w 794"/>
                <a:gd name="T19" fmla="*/ 227 h 567"/>
                <a:gd name="T20" fmla="*/ 0 w 794"/>
                <a:gd name="T21" fmla="*/ 227 h 567"/>
                <a:gd name="T22" fmla="*/ 0 w 794"/>
                <a:gd name="T23" fmla="*/ 0 h 567"/>
                <a:gd name="T24" fmla="*/ 114 w 794"/>
                <a:gd name="T25" fmla="*/ 0 h 567"/>
                <a:gd name="T26" fmla="*/ 114 w 794"/>
                <a:gd name="T27" fmla="*/ 113 h 567"/>
                <a:gd name="T28" fmla="*/ 340 w 794"/>
                <a:gd name="T29" fmla="*/ 113 h 567"/>
                <a:gd name="T30" fmla="*/ 340 w 794"/>
                <a:gd name="T31" fmla="*/ 227 h 567"/>
                <a:gd name="T32" fmla="*/ 567 w 794"/>
                <a:gd name="T33" fmla="*/ 227 h 567"/>
                <a:gd name="T34" fmla="*/ 567 w 794"/>
                <a:gd name="T3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567">
                  <a:moveTo>
                    <a:pt x="567" y="113"/>
                  </a:moveTo>
                  <a:lnTo>
                    <a:pt x="794" y="113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152"/>
            <p:cNvSpPr>
              <a:spLocks/>
            </p:cNvSpPr>
            <p:nvPr/>
          </p:nvSpPr>
          <p:spPr bwMode="auto">
            <a:xfrm>
              <a:off x="2684" y="2898"/>
              <a:ext cx="1134" cy="1474"/>
            </a:xfrm>
            <a:custGeom>
              <a:avLst/>
              <a:gdLst>
                <a:gd name="T0" fmla="*/ 1134 w 1134"/>
                <a:gd name="T1" fmla="*/ 1021 h 1474"/>
                <a:gd name="T2" fmla="*/ 1134 w 1134"/>
                <a:gd name="T3" fmla="*/ 1134 h 1474"/>
                <a:gd name="T4" fmla="*/ 1020 w 1134"/>
                <a:gd name="T5" fmla="*/ 1134 h 1474"/>
                <a:gd name="T6" fmla="*/ 1020 w 1134"/>
                <a:gd name="T7" fmla="*/ 1247 h 1474"/>
                <a:gd name="T8" fmla="*/ 794 w 1134"/>
                <a:gd name="T9" fmla="*/ 1247 h 1474"/>
                <a:gd name="T10" fmla="*/ 794 w 1134"/>
                <a:gd name="T11" fmla="*/ 1361 h 1474"/>
                <a:gd name="T12" fmla="*/ 453 w 1134"/>
                <a:gd name="T13" fmla="*/ 1361 h 1474"/>
                <a:gd name="T14" fmla="*/ 453 w 1134"/>
                <a:gd name="T15" fmla="*/ 1474 h 1474"/>
                <a:gd name="T16" fmla="*/ 340 w 1134"/>
                <a:gd name="T17" fmla="*/ 1474 h 1474"/>
                <a:gd name="T18" fmla="*/ 340 w 1134"/>
                <a:gd name="T19" fmla="*/ 1361 h 1474"/>
                <a:gd name="T20" fmla="*/ 113 w 1134"/>
                <a:gd name="T21" fmla="*/ 1361 h 1474"/>
                <a:gd name="T22" fmla="*/ 113 w 1134"/>
                <a:gd name="T23" fmla="*/ 1021 h 1474"/>
                <a:gd name="T24" fmla="*/ 0 w 1134"/>
                <a:gd name="T25" fmla="*/ 1021 h 1474"/>
                <a:gd name="T26" fmla="*/ 0 w 1134"/>
                <a:gd name="T27" fmla="*/ 907 h 1474"/>
                <a:gd name="T28" fmla="*/ 113 w 1134"/>
                <a:gd name="T29" fmla="*/ 907 h 1474"/>
                <a:gd name="T30" fmla="*/ 113 w 1134"/>
                <a:gd name="T31" fmla="*/ 794 h 1474"/>
                <a:gd name="T32" fmla="*/ 0 w 1134"/>
                <a:gd name="T33" fmla="*/ 794 h 1474"/>
                <a:gd name="T34" fmla="*/ 0 w 1134"/>
                <a:gd name="T35" fmla="*/ 567 h 1474"/>
                <a:gd name="T36" fmla="*/ 227 w 1134"/>
                <a:gd name="T37" fmla="*/ 567 h 1474"/>
                <a:gd name="T38" fmla="*/ 227 w 1134"/>
                <a:gd name="T39" fmla="*/ 454 h 1474"/>
                <a:gd name="T40" fmla="*/ 113 w 1134"/>
                <a:gd name="T41" fmla="*/ 454 h 1474"/>
                <a:gd name="T42" fmla="*/ 113 w 1134"/>
                <a:gd name="T43" fmla="*/ 0 h 1474"/>
                <a:gd name="T44" fmla="*/ 227 w 1134"/>
                <a:gd name="T45" fmla="*/ 0 h 1474"/>
                <a:gd name="T46" fmla="*/ 227 w 1134"/>
                <a:gd name="T47" fmla="*/ 227 h 1474"/>
                <a:gd name="T48" fmla="*/ 453 w 1134"/>
                <a:gd name="T49" fmla="*/ 227 h 1474"/>
                <a:gd name="T50" fmla="*/ 453 w 1134"/>
                <a:gd name="T51" fmla="*/ 454 h 1474"/>
                <a:gd name="T52" fmla="*/ 680 w 1134"/>
                <a:gd name="T53" fmla="*/ 454 h 1474"/>
                <a:gd name="T54" fmla="*/ 680 w 1134"/>
                <a:gd name="T55" fmla="*/ 567 h 1474"/>
                <a:gd name="T56" fmla="*/ 907 w 1134"/>
                <a:gd name="T57" fmla="*/ 567 h 1474"/>
                <a:gd name="T58" fmla="*/ 907 w 1134"/>
                <a:gd name="T59" fmla="*/ 680 h 1474"/>
                <a:gd name="T60" fmla="*/ 1020 w 1134"/>
                <a:gd name="T61" fmla="*/ 680 h 1474"/>
                <a:gd name="T62" fmla="*/ 1020 w 1134"/>
                <a:gd name="T63" fmla="*/ 1021 h 1474"/>
                <a:gd name="T64" fmla="*/ 1134 w 1134"/>
                <a:gd name="T65" fmla="*/ 102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474">
                  <a:moveTo>
                    <a:pt x="1134" y="1021"/>
                  </a:moveTo>
                  <a:lnTo>
                    <a:pt x="1134" y="1134"/>
                  </a:lnTo>
                  <a:lnTo>
                    <a:pt x="1020" y="1134"/>
                  </a:lnTo>
                  <a:lnTo>
                    <a:pt x="1020" y="1247"/>
                  </a:lnTo>
                  <a:lnTo>
                    <a:pt x="794" y="1247"/>
                  </a:lnTo>
                  <a:lnTo>
                    <a:pt x="794" y="1361"/>
                  </a:lnTo>
                  <a:lnTo>
                    <a:pt x="453" y="1361"/>
                  </a:lnTo>
                  <a:lnTo>
                    <a:pt x="453" y="1474"/>
                  </a:lnTo>
                  <a:lnTo>
                    <a:pt x="340" y="1474"/>
                  </a:lnTo>
                  <a:lnTo>
                    <a:pt x="340" y="1361"/>
                  </a:lnTo>
                  <a:lnTo>
                    <a:pt x="113" y="1361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1021"/>
                  </a:lnTo>
                  <a:lnTo>
                    <a:pt x="1134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153"/>
            <p:cNvSpPr>
              <a:spLocks/>
            </p:cNvSpPr>
            <p:nvPr/>
          </p:nvSpPr>
          <p:spPr bwMode="auto">
            <a:xfrm>
              <a:off x="3931" y="3805"/>
              <a:ext cx="1361" cy="1134"/>
            </a:xfrm>
            <a:custGeom>
              <a:avLst/>
              <a:gdLst>
                <a:gd name="T0" fmla="*/ 794 w 1361"/>
                <a:gd name="T1" fmla="*/ 1134 h 1134"/>
                <a:gd name="T2" fmla="*/ 794 w 1361"/>
                <a:gd name="T3" fmla="*/ 794 h 1134"/>
                <a:gd name="T4" fmla="*/ 1021 w 1361"/>
                <a:gd name="T5" fmla="*/ 794 h 1134"/>
                <a:gd name="T6" fmla="*/ 1021 w 1361"/>
                <a:gd name="T7" fmla="*/ 567 h 1134"/>
                <a:gd name="T8" fmla="*/ 1248 w 1361"/>
                <a:gd name="T9" fmla="*/ 567 h 1134"/>
                <a:gd name="T10" fmla="*/ 1248 w 1361"/>
                <a:gd name="T11" fmla="*/ 454 h 1134"/>
                <a:gd name="T12" fmla="*/ 1361 w 1361"/>
                <a:gd name="T13" fmla="*/ 454 h 1134"/>
                <a:gd name="T14" fmla="*/ 1361 w 1361"/>
                <a:gd name="T15" fmla="*/ 227 h 1134"/>
                <a:gd name="T16" fmla="*/ 1248 w 1361"/>
                <a:gd name="T17" fmla="*/ 227 h 1134"/>
                <a:gd name="T18" fmla="*/ 1248 w 1361"/>
                <a:gd name="T19" fmla="*/ 114 h 1134"/>
                <a:gd name="T20" fmla="*/ 1021 w 1361"/>
                <a:gd name="T21" fmla="*/ 114 h 1134"/>
                <a:gd name="T22" fmla="*/ 1021 w 1361"/>
                <a:gd name="T23" fmla="*/ 227 h 1134"/>
                <a:gd name="T24" fmla="*/ 907 w 1361"/>
                <a:gd name="T25" fmla="*/ 227 h 1134"/>
                <a:gd name="T26" fmla="*/ 907 w 1361"/>
                <a:gd name="T27" fmla="*/ 0 h 1134"/>
                <a:gd name="T28" fmla="*/ 681 w 1361"/>
                <a:gd name="T29" fmla="*/ 0 h 1134"/>
                <a:gd name="T30" fmla="*/ 681 w 1361"/>
                <a:gd name="T31" fmla="*/ 114 h 1134"/>
                <a:gd name="T32" fmla="*/ 0 w 1361"/>
                <a:gd name="T33" fmla="*/ 114 h 1134"/>
                <a:gd name="T34" fmla="*/ 0 w 1361"/>
                <a:gd name="T35" fmla="*/ 340 h 1134"/>
                <a:gd name="T36" fmla="*/ 340 w 1361"/>
                <a:gd name="T37" fmla="*/ 340 h 1134"/>
                <a:gd name="T38" fmla="*/ 340 w 1361"/>
                <a:gd name="T39" fmla="*/ 794 h 1134"/>
                <a:gd name="T40" fmla="*/ 454 w 1361"/>
                <a:gd name="T41" fmla="*/ 794 h 1134"/>
                <a:gd name="T42" fmla="*/ 454 w 1361"/>
                <a:gd name="T43" fmla="*/ 1021 h 1134"/>
                <a:gd name="T44" fmla="*/ 567 w 1361"/>
                <a:gd name="T45" fmla="*/ 1021 h 1134"/>
                <a:gd name="T46" fmla="*/ 567 w 1361"/>
                <a:gd name="T47" fmla="*/ 1134 h 1134"/>
                <a:gd name="T48" fmla="*/ 794 w 1361"/>
                <a:gd name="T4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1" h="1134">
                  <a:moveTo>
                    <a:pt x="794" y="1134"/>
                  </a:moveTo>
                  <a:lnTo>
                    <a:pt x="794" y="794"/>
                  </a:lnTo>
                  <a:lnTo>
                    <a:pt x="1021" y="794"/>
                  </a:lnTo>
                  <a:lnTo>
                    <a:pt x="1021" y="567"/>
                  </a:lnTo>
                  <a:lnTo>
                    <a:pt x="1248" y="567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79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154"/>
            <p:cNvSpPr>
              <a:spLocks/>
            </p:cNvSpPr>
            <p:nvPr/>
          </p:nvSpPr>
          <p:spPr bwMode="auto">
            <a:xfrm>
              <a:off x="4725" y="4145"/>
              <a:ext cx="1134" cy="794"/>
            </a:xfrm>
            <a:custGeom>
              <a:avLst/>
              <a:gdLst>
                <a:gd name="T0" fmla="*/ 1134 w 1134"/>
                <a:gd name="T1" fmla="*/ 0 h 794"/>
                <a:gd name="T2" fmla="*/ 567 w 1134"/>
                <a:gd name="T3" fmla="*/ 0 h 794"/>
                <a:gd name="T4" fmla="*/ 567 w 1134"/>
                <a:gd name="T5" fmla="*/ 114 h 794"/>
                <a:gd name="T6" fmla="*/ 454 w 1134"/>
                <a:gd name="T7" fmla="*/ 114 h 794"/>
                <a:gd name="T8" fmla="*/ 454 w 1134"/>
                <a:gd name="T9" fmla="*/ 227 h 794"/>
                <a:gd name="T10" fmla="*/ 227 w 1134"/>
                <a:gd name="T11" fmla="*/ 227 h 794"/>
                <a:gd name="T12" fmla="*/ 227 w 1134"/>
                <a:gd name="T13" fmla="*/ 454 h 794"/>
                <a:gd name="T14" fmla="*/ 0 w 1134"/>
                <a:gd name="T15" fmla="*/ 454 h 794"/>
                <a:gd name="T16" fmla="*/ 0 w 1134"/>
                <a:gd name="T17" fmla="*/ 794 h 794"/>
                <a:gd name="T18" fmla="*/ 113 w 1134"/>
                <a:gd name="T19" fmla="*/ 794 h 794"/>
                <a:gd name="T20" fmla="*/ 113 w 1134"/>
                <a:gd name="T21" fmla="*/ 681 h 794"/>
                <a:gd name="T22" fmla="*/ 340 w 1134"/>
                <a:gd name="T23" fmla="*/ 681 h 794"/>
                <a:gd name="T24" fmla="*/ 340 w 1134"/>
                <a:gd name="T25" fmla="*/ 567 h 794"/>
                <a:gd name="T26" fmla="*/ 680 w 1134"/>
                <a:gd name="T27" fmla="*/ 567 h 794"/>
                <a:gd name="T28" fmla="*/ 680 w 1134"/>
                <a:gd name="T29" fmla="*/ 341 h 794"/>
                <a:gd name="T30" fmla="*/ 907 w 1134"/>
                <a:gd name="T31" fmla="*/ 341 h 794"/>
                <a:gd name="T32" fmla="*/ 907 w 1134"/>
                <a:gd name="T33" fmla="*/ 227 h 794"/>
                <a:gd name="T34" fmla="*/ 1134 w 1134"/>
                <a:gd name="T35" fmla="*/ 227 h 794"/>
                <a:gd name="T36" fmla="*/ 1134 w 1134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794">
                  <a:moveTo>
                    <a:pt x="1134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341"/>
                  </a:lnTo>
                  <a:lnTo>
                    <a:pt x="907" y="341"/>
                  </a:lnTo>
                  <a:lnTo>
                    <a:pt x="907" y="227"/>
                  </a:lnTo>
                  <a:lnTo>
                    <a:pt x="1134" y="227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155"/>
            <p:cNvSpPr>
              <a:spLocks/>
            </p:cNvSpPr>
            <p:nvPr/>
          </p:nvSpPr>
          <p:spPr bwMode="auto">
            <a:xfrm>
              <a:off x="2684" y="1424"/>
              <a:ext cx="1247" cy="1928"/>
            </a:xfrm>
            <a:custGeom>
              <a:avLst/>
              <a:gdLst>
                <a:gd name="T0" fmla="*/ 1247 w 1247"/>
                <a:gd name="T1" fmla="*/ 340 h 1928"/>
                <a:gd name="T2" fmla="*/ 1247 w 1247"/>
                <a:gd name="T3" fmla="*/ 567 h 1928"/>
                <a:gd name="T4" fmla="*/ 1134 w 1247"/>
                <a:gd name="T5" fmla="*/ 567 h 1928"/>
                <a:gd name="T6" fmla="*/ 1134 w 1247"/>
                <a:gd name="T7" fmla="*/ 907 h 1928"/>
                <a:gd name="T8" fmla="*/ 907 w 1247"/>
                <a:gd name="T9" fmla="*/ 907 h 1928"/>
                <a:gd name="T10" fmla="*/ 907 w 1247"/>
                <a:gd name="T11" fmla="*/ 1134 h 1928"/>
                <a:gd name="T12" fmla="*/ 794 w 1247"/>
                <a:gd name="T13" fmla="*/ 1134 h 1928"/>
                <a:gd name="T14" fmla="*/ 794 w 1247"/>
                <a:gd name="T15" fmla="*/ 1361 h 1928"/>
                <a:gd name="T16" fmla="*/ 680 w 1247"/>
                <a:gd name="T17" fmla="*/ 1361 h 1928"/>
                <a:gd name="T18" fmla="*/ 680 w 1247"/>
                <a:gd name="T19" fmla="*/ 1928 h 1928"/>
                <a:gd name="T20" fmla="*/ 453 w 1247"/>
                <a:gd name="T21" fmla="*/ 1928 h 1928"/>
                <a:gd name="T22" fmla="*/ 453 w 1247"/>
                <a:gd name="T23" fmla="*/ 1701 h 1928"/>
                <a:gd name="T24" fmla="*/ 227 w 1247"/>
                <a:gd name="T25" fmla="*/ 1701 h 1928"/>
                <a:gd name="T26" fmla="*/ 227 w 1247"/>
                <a:gd name="T27" fmla="*/ 1474 h 1928"/>
                <a:gd name="T28" fmla="*/ 113 w 1247"/>
                <a:gd name="T29" fmla="*/ 1474 h 1928"/>
                <a:gd name="T30" fmla="*/ 113 w 1247"/>
                <a:gd name="T31" fmla="*/ 1361 h 1928"/>
                <a:gd name="T32" fmla="*/ 0 w 1247"/>
                <a:gd name="T33" fmla="*/ 1361 h 1928"/>
                <a:gd name="T34" fmla="*/ 0 w 1247"/>
                <a:gd name="T35" fmla="*/ 1020 h 1928"/>
                <a:gd name="T36" fmla="*/ 113 w 1247"/>
                <a:gd name="T37" fmla="*/ 1020 h 1928"/>
                <a:gd name="T38" fmla="*/ 113 w 1247"/>
                <a:gd name="T39" fmla="*/ 907 h 1928"/>
                <a:gd name="T40" fmla="*/ 227 w 1247"/>
                <a:gd name="T41" fmla="*/ 907 h 1928"/>
                <a:gd name="T42" fmla="*/ 227 w 1247"/>
                <a:gd name="T43" fmla="*/ 340 h 1928"/>
                <a:gd name="T44" fmla="*/ 453 w 1247"/>
                <a:gd name="T45" fmla="*/ 340 h 1928"/>
                <a:gd name="T46" fmla="*/ 453 w 1247"/>
                <a:gd name="T47" fmla="*/ 113 h 1928"/>
                <a:gd name="T48" fmla="*/ 567 w 1247"/>
                <a:gd name="T49" fmla="*/ 113 h 1928"/>
                <a:gd name="T50" fmla="*/ 567 w 1247"/>
                <a:gd name="T51" fmla="*/ 0 h 1928"/>
                <a:gd name="T52" fmla="*/ 907 w 1247"/>
                <a:gd name="T53" fmla="*/ 0 h 1928"/>
                <a:gd name="T54" fmla="*/ 907 w 1247"/>
                <a:gd name="T55" fmla="*/ 113 h 1928"/>
                <a:gd name="T56" fmla="*/ 1134 w 1247"/>
                <a:gd name="T57" fmla="*/ 113 h 1928"/>
                <a:gd name="T58" fmla="*/ 1134 w 1247"/>
                <a:gd name="T59" fmla="*/ 340 h 1928"/>
                <a:gd name="T60" fmla="*/ 1247 w 1247"/>
                <a:gd name="T61" fmla="*/ 34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928">
                  <a:moveTo>
                    <a:pt x="1247" y="340"/>
                  </a:moveTo>
                  <a:lnTo>
                    <a:pt x="1247" y="567"/>
                  </a:lnTo>
                  <a:lnTo>
                    <a:pt x="1134" y="567"/>
                  </a:lnTo>
                  <a:lnTo>
                    <a:pt x="1134" y="907"/>
                  </a:lnTo>
                  <a:lnTo>
                    <a:pt x="907" y="907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361"/>
                  </a:lnTo>
                  <a:lnTo>
                    <a:pt x="680" y="1361"/>
                  </a:lnTo>
                  <a:lnTo>
                    <a:pt x="680" y="1928"/>
                  </a:lnTo>
                  <a:lnTo>
                    <a:pt x="453" y="1928"/>
                  </a:lnTo>
                  <a:lnTo>
                    <a:pt x="453" y="1701"/>
                  </a:lnTo>
                  <a:lnTo>
                    <a:pt x="227" y="1701"/>
                  </a:lnTo>
                  <a:lnTo>
                    <a:pt x="227" y="1474"/>
                  </a:lnTo>
                  <a:lnTo>
                    <a:pt x="113" y="1474"/>
                  </a:lnTo>
                  <a:lnTo>
                    <a:pt x="113" y="1361"/>
                  </a:lnTo>
                  <a:lnTo>
                    <a:pt x="0" y="1361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134" y="113"/>
                  </a:lnTo>
                  <a:lnTo>
                    <a:pt x="1134" y="340"/>
                  </a:lnTo>
                  <a:lnTo>
                    <a:pt x="124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156"/>
            <p:cNvSpPr>
              <a:spLocks/>
            </p:cNvSpPr>
            <p:nvPr/>
          </p:nvSpPr>
          <p:spPr bwMode="auto">
            <a:xfrm>
              <a:off x="3364" y="1764"/>
              <a:ext cx="907" cy="1928"/>
            </a:xfrm>
            <a:custGeom>
              <a:avLst/>
              <a:gdLst>
                <a:gd name="T0" fmla="*/ 567 w 907"/>
                <a:gd name="T1" fmla="*/ 0 h 1928"/>
                <a:gd name="T2" fmla="*/ 907 w 907"/>
                <a:gd name="T3" fmla="*/ 0 h 1928"/>
                <a:gd name="T4" fmla="*/ 907 w 907"/>
                <a:gd name="T5" fmla="*/ 680 h 1928"/>
                <a:gd name="T6" fmla="*/ 681 w 907"/>
                <a:gd name="T7" fmla="*/ 680 h 1928"/>
                <a:gd name="T8" fmla="*/ 681 w 907"/>
                <a:gd name="T9" fmla="*/ 907 h 1928"/>
                <a:gd name="T10" fmla="*/ 907 w 907"/>
                <a:gd name="T11" fmla="*/ 907 h 1928"/>
                <a:gd name="T12" fmla="*/ 907 w 907"/>
                <a:gd name="T13" fmla="*/ 1701 h 1928"/>
                <a:gd name="T14" fmla="*/ 794 w 907"/>
                <a:gd name="T15" fmla="*/ 1701 h 1928"/>
                <a:gd name="T16" fmla="*/ 794 w 907"/>
                <a:gd name="T17" fmla="*/ 1814 h 1928"/>
                <a:gd name="T18" fmla="*/ 567 w 907"/>
                <a:gd name="T19" fmla="*/ 1814 h 1928"/>
                <a:gd name="T20" fmla="*/ 567 w 907"/>
                <a:gd name="T21" fmla="*/ 1928 h 1928"/>
                <a:gd name="T22" fmla="*/ 340 w 907"/>
                <a:gd name="T23" fmla="*/ 1928 h 1928"/>
                <a:gd name="T24" fmla="*/ 340 w 907"/>
                <a:gd name="T25" fmla="*/ 1814 h 1928"/>
                <a:gd name="T26" fmla="*/ 227 w 907"/>
                <a:gd name="T27" fmla="*/ 1814 h 1928"/>
                <a:gd name="T28" fmla="*/ 227 w 907"/>
                <a:gd name="T29" fmla="*/ 1701 h 1928"/>
                <a:gd name="T30" fmla="*/ 0 w 907"/>
                <a:gd name="T31" fmla="*/ 1701 h 1928"/>
                <a:gd name="T32" fmla="*/ 0 w 907"/>
                <a:gd name="T33" fmla="*/ 1021 h 1928"/>
                <a:gd name="T34" fmla="*/ 114 w 907"/>
                <a:gd name="T35" fmla="*/ 1021 h 1928"/>
                <a:gd name="T36" fmla="*/ 114 w 907"/>
                <a:gd name="T37" fmla="*/ 794 h 1928"/>
                <a:gd name="T38" fmla="*/ 227 w 907"/>
                <a:gd name="T39" fmla="*/ 794 h 1928"/>
                <a:gd name="T40" fmla="*/ 227 w 907"/>
                <a:gd name="T41" fmla="*/ 567 h 1928"/>
                <a:gd name="T42" fmla="*/ 454 w 907"/>
                <a:gd name="T43" fmla="*/ 567 h 1928"/>
                <a:gd name="T44" fmla="*/ 454 w 907"/>
                <a:gd name="T45" fmla="*/ 227 h 1928"/>
                <a:gd name="T46" fmla="*/ 567 w 907"/>
                <a:gd name="T47" fmla="*/ 227 h 1928"/>
                <a:gd name="T48" fmla="*/ 567 w 907"/>
                <a:gd name="T49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928">
                  <a:moveTo>
                    <a:pt x="567" y="0"/>
                  </a:moveTo>
                  <a:lnTo>
                    <a:pt x="907" y="0"/>
                  </a:lnTo>
                  <a:lnTo>
                    <a:pt x="907" y="680"/>
                  </a:lnTo>
                  <a:lnTo>
                    <a:pt x="681" y="680"/>
                  </a:lnTo>
                  <a:lnTo>
                    <a:pt x="681" y="907"/>
                  </a:lnTo>
                  <a:lnTo>
                    <a:pt x="907" y="907"/>
                  </a:lnTo>
                  <a:lnTo>
                    <a:pt x="907" y="1701"/>
                  </a:lnTo>
                  <a:lnTo>
                    <a:pt x="794" y="1701"/>
                  </a:lnTo>
                  <a:lnTo>
                    <a:pt x="794" y="1814"/>
                  </a:lnTo>
                  <a:lnTo>
                    <a:pt x="567" y="1814"/>
                  </a:lnTo>
                  <a:lnTo>
                    <a:pt x="567" y="1928"/>
                  </a:lnTo>
                  <a:lnTo>
                    <a:pt x="340" y="1928"/>
                  </a:lnTo>
                  <a:lnTo>
                    <a:pt x="340" y="1814"/>
                  </a:lnTo>
                  <a:lnTo>
                    <a:pt x="227" y="1814"/>
                  </a:lnTo>
                  <a:lnTo>
                    <a:pt x="227" y="1701"/>
                  </a:lnTo>
                  <a:lnTo>
                    <a:pt x="0" y="1701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157"/>
            <p:cNvSpPr>
              <a:spLocks/>
            </p:cNvSpPr>
            <p:nvPr/>
          </p:nvSpPr>
          <p:spPr bwMode="auto">
            <a:xfrm>
              <a:off x="4045" y="1877"/>
              <a:ext cx="1020" cy="794"/>
            </a:xfrm>
            <a:custGeom>
              <a:avLst/>
              <a:gdLst>
                <a:gd name="T0" fmla="*/ 226 w 1020"/>
                <a:gd name="T1" fmla="*/ 0 h 794"/>
                <a:gd name="T2" fmla="*/ 793 w 1020"/>
                <a:gd name="T3" fmla="*/ 0 h 794"/>
                <a:gd name="T4" fmla="*/ 793 w 1020"/>
                <a:gd name="T5" fmla="*/ 114 h 794"/>
                <a:gd name="T6" fmla="*/ 907 w 1020"/>
                <a:gd name="T7" fmla="*/ 114 h 794"/>
                <a:gd name="T8" fmla="*/ 907 w 1020"/>
                <a:gd name="T9" fmla="*/ 454 h 794"/>
                <a:gd name="T10" fmla="*/ 1020 w 1020"/>
                <a:gd name="T11" fmla="*/ 454 h 794"/>
                <a:gd name="T12" fmla="*/ 1020 w 1020"/>
                <a:gd name="T13" fmla="*/ 681 h 794"/>
                <a:gd name="T14" fmla="*/ 793 w 1020"/>
                <a:gd name="T15" fmla="*/ 681 h 794"/>
                <a:gd name="T16" fmla="*/ 793 w 1020"/>
                <a:gd name="T17" fmla="*/ 567 h 794"/>
                <a:gd name="T18" fmla="*/ 567 w 1020"/>
                <a:gd name="T19" fmla="*/ 567 h 794"/>
                <a:gd name="T20" fmla="*/ 567 w 1020"/>
                <a:gd name="T21" fmla="*/ 681 h 794"/>
                <a:gd name="T22" fmla="*/ 340 w 1020"/>
                <a:gd name="T23" fmla="*/ 681 h 794"/>
                <a:gd name="T24" fmla="*/ 340 w 1020"/>
                <a:gd name="T25" fmla="*/ 794 h 794"/>
                <a:gd name="T26" fmla="*/ 0 w 1020"/>
                <a:gd name="T27" fmla="*/ 794 h 794"/>
                <a:gd name="T28" fmla="*/ 0 w 1020"/>
                <a:gd name="T29" fmla="*/ 567 h 794"/>
                <a:gd name="T30" fmla="*/ 226 w 1020"/>
                <a:gd name="T31" fmla="*/ 567 h 794"/>
                <a:gd name="T32" fmla="*/ 226 w 1020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0" h="794">
                  <a:moveTo>
                    <a:pt x="226" y="0"/>
                  </a:moveTo>
                  <a:lnTo>
                    <a:pt x="793" y="0"/>
                  </a:lnTo>
                  <a:lnTo>
                    <a:pt x="793" y="114"/>
                  </a:lnTo>
                  <a:lnTo>
                    <a:pt x="907" y="114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681"/>
                  </a:lnTo>
                  <a:lnTo>
                    <a:pt x="793" y="681"/>
                  </a:lnTo>
                  <a:lnTo>
                    <a:pt x="793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226" y="56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158"/>
            <p:cNvSpPr>
              <a:spLocks/>
            </p:cNvSpPr>
            <p:nvPr/>
          </p:nvSpPr>
          <p:spPr bwMode="auto">
            <a:xfrm>
              <a:off x="4271" y="2444"/>
              <a:ext cx="908" cy="454"/>
            </a:xfrm>
            <a:custGeom>
              <a:avLst/>
              <a:gdLst>
                <a:gd name="T0" fmla="*/ 908 w 908"/>
                <a:gd name="T1" fmla="*/ 114 h 454"/>
                <a:gd name="T2" fmla="*/ 567 w 908"/>
                <a:gd name="T3" fmla="*/ 114 h 454"/>
                <a:gd name="T4" fmla="*/ 567 w 908"/>
                <a:gd name="T5" fmla="*/ 0 h 454"/>
                <a:gd name="T6" fmla="*/ 341 w 908"/>
                <a:gd name="T7" fmla="*/ 0 h 454"/>
                <a:gd name="T8" fmla="*/ 341 w 908"/>
                <a:gd name="T9" fmla="*/ 114 h 454"/>
                <a:gd name="T10" fmla="*/ 114 w 908"/>
                <a:gd name="T11" fmla="*/ 114 h 454"/>
                <a:gd name="T12" fmla="*/ 114 w 908"/>
                <a:gd name="T13" fmla="*/ 227 h 454"/>
                <a:gd name="T14" fmla="*/ 0 w 908"/>
                <a:gd name="T15" fmla="*/ 227 h 454"/>
                <a:gd name="T16" fmla="*/ 0 w 908"/>
                <a:gd name="T17" fmla="*/ 341 h 454"/>
                <a:gd name="T18" fmla="*/ 567 w 908"/>
                <a:gd name="T19" fmla="*/ 341 h 454"/>
                <a:gd name="T20" fmla="*/ 567 w 908"/>
                <a:gd name="T21" fmla="*/ 454 h 454"/>
                <a:gd name="T22" fmla="*/ 908 w 908"/>
                <a:gd name="T23" fmla="*/ 454 h 454"/>
                <a:gd name="T24" fmla="*/ 908 w 908"/>
                <a:gd name="T25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8" h="454">
                  <a:moveTo>
                    <a:pt x="908" y="114"/>
                  </a:moveTo>
                  <a:lnTo>
                    <a:pt x="567" y="114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908" y="454"/>
                  </a:lnTo>
                  <a:lnTo>
                    <a:pt x="908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159"/>
            <p:cNvSpPr>
              <a:spLocks/>
            </p:cNvSpPr>
            <p:nvPr/>
          </p:nvSpPr>
          <p:spPr bwMode="auto">
            <a:xfrm>
              <a:off x="3704" y="2785"/>
              <a:ext cx="1815" cy="1247"/>
            </a:xfrm>
            <a:custGeom>
              <a:avLst/>
              <a:gdLst>
                <a:gd name="T0" fmla="*/ 1248 w 1815"/>
                <a:gd name="T1" fmla="*/ 113 h 1247"/>
                <a:gd name="T2" fmla="*/ 1134 w 1815"/>
                <a:gd name="T3" fmla="*/ 113 h 1247"/>
                <a:gd name="T4" fmla="*/ 1134 w 1815"/>
                <a:gd name="T5" fmla="*/ 0 h 1247"/>
                <a:gd name="T6" fmla="*/ 567 w 1815"/>
                <a:gd name="T7" fmla="*/ 0 h 1247"/>
                <a:gd name="T8" fmla="*/ 567 w 1815"/>
                <a:gd name="T9" fmla="*/ 680 h 1247"/>
                <a:gd name="T10" fmla="*/ 454 w 1815"/>
                <a:gd name="T11" fmla="*/ 680 h 1247"/>
                <a:gd name="T12" fmla="*/ 454 w 1815"/>
                <a:gd name="T13" fmla="*/ 793 h 1247"/>
                <a:gd name="T14" fmla="*/ 227 w 1815"/>
                <a:gd name="T15" fmla="*/ 793 h 1247"/>
                <a:gd name="T16" fmla="*/ 227 w 1815"/>
                <a:gd name="T17" fmla="*/ 907 h 1247"/>
                <a:gd name="T18" fmla="*/ 0 w 1815"/>
                <a:gd name="T19" fmla="*/ 907 h 1247"/>
                <a:gd name="T20" fmla="*/ 0 w 1815"/>
                <a:gd name="T21" fmla="*/ 1134 h 1247"/>
                <a:gd name="T22" fmla="*/ 114 w 1815"/>
                <a:gd name="T23" fmla="*/ 1134 h 1247"/>
                <a:gd name="T24" fmla="*/ 114 w 1815"/>
                <a:gd name="T25" fmla="*/ 1247 h 1247"/>
                <a:gd name="T26" fmla="*/ 227 w 1815"/>
                <a:gd name="T27" fmla="*/ 1247 h 1247"/>
                <a:gd name="T28" fmla="*/ 227 w 1815"/>
                <a:gd name="T29" fmla="*/ 1134 h 1247"/>
                <a:gd name="T30" fmla="*/ 908 w 1815"/>
                <a:gd name="T31" fmla="*/ 1134 h 1247"/>
                <a:gd name="T32" fmla="*/ 908 w 1815"/>
                <a:gd name="T33" fmla="*/ 1020 h 1247"/>
                <a:gd name="T34" fmla="*/ 1134 w 1815"/>
                <a:gd name="T35" fmla="*/ 1020 h 1247"/>
                <a:gd name="T36" fmla="*/ 1134 w 1815"/>
                <a:gd name="T37" fmla="*/ 1247 h 1247"/>
                <a:gd name="T38" fmla="*/ 1248 w 1815"/>
                <a:gd name="T39" fmla="*/ 1247 h 1247"/>
                <a:gd name="T40" fmla="*/ 1248 w 1815"/>
                <a:gd name="T41" fmla="*/ 1134 h 1247"/>
                <a:gd name="T42" fmla="*/ 1815 w 1815"/>
                <a:gd name="T43" fmla="*/ 1134 h 1247"/>
                <a:gd name="T44" fmla="*/ 1815 w 1815"/>
                <a:gd name="T45" fmla="*/ 907 h 1247"/>
                <a:gd name="T46" fmla="*/ 1588 w 1815"/>
                <a:gd name="T47" fmla="*/ 907 h 1247"/>
                <a:gd name="T48" fmla="*/ 1588 w 1815"/>
                <a:gd name="T49" fmla="*/ 453 h 1247"/>
                <a:gd name="T50" fmla="*/ 1361 w 1815"/>
                <a:gd name="T51" fmla="*/ 453 h 1247"/>
                <a:gd name="T52" fmla="*/ 1361 w 1815"/>
                <a:gd name="T53" fmla="*/ 226 h 1247"/>
                <a:gd name="T54" fmla="*/ 1248 w 1815"/>
                <a:gd name="T55" fmla="*/ 226 h 1247"/>
                <a:gd name="T56" fmla="*/ 1248 w 1815"/>
                <a:gd name="T57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5" h="1247">
                  <a:moveTo>
                    <a:pt x="1248" y="113"/>
                  </a:moveTo>
                  <a:lnTo>
                    <a:pt x="1134" y="113"/>
                  </a:lnTo>
                  <a:lnTo>
                    <a:pt x="1134" y="0"/>
                  </a:lnTo>
                  <a:lnTo>
                    <a:pt x="567" y="0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908" y="1134"/>
                  </a:lnTo>
                  <a:lnTo>
                    <a:pt x="908" y="1020"/>
                  </a:lnTo>
                  <a:lnTo>
                    <a:pt x="1134" y="1020"/>
                  </a:lnTo>
                  <a:lnTo>
                    <a:pt x="1134" y="1247"/>
                  </a:lnTo>
                  <a:lnTo>
                    <a:pt x="1248" y="1247"/>
                  </a:lnTo>
                  <a:lnTo>
                    <a:pt x="1248" y="1134"/>
                  </a:lnTo>
                  <a:lnTo>
                    <a:pt x="1815" y="1134"/>
                  </a:lnTo>
                  <a:lnTo>
                    <a:pt x="1815" y="907"/>
                  </a:lnTo>
                  <a:lnTo>
                    <a:pt x="1588" y="907"/>
                  </a:lnTo>
                  <a:lnTo>
                    <a:pt x="1588" y="453"/>
                  </a:lnTo>
                  <a:lnTo>
                    <a:pt x="1361" y="453"/>
                  </a:lnTo>
                  <a:lnTo>
                    <a:pt x="1361" y="226"/>
                  </a:lnTo>
                  <a:lnTo>
                    <a:pt x="1248" y="226"/>
                  </a:lnTo>
                  <a:lnTo>
                    <a:pt x="124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160"/>
            <p:cNvSpPr>
              <a:spLocks/>
            </p:cNvSpPr>
            <p:nvPr/>
          </p:nvSpPr>
          <p:spPr bwMode="auto">
            <a:xfrm>
              <a:off x="4952" y="2785"/>
              <a:ext cx="1020" cy="1360"/>
            </a:xfrm>
            <a:custGeom>
              <a:avLst/>
              <a:gdLst>
                <a:gd name="T0" fmla="*/ 1020 w 1020"/>
                <a:gd name="T1" fmla="*/ 340 h 1360"/>
                <a:gd name="T2" fmla="*/ 1020 w 1020"/>
                <a:gd name="T3" fmla="*/ 567 h 1360"/>
                <a:gd name="T4" fmla="*/ 907 w 1020"/>
                <a:gd name="T5" fmla="*/ 567 h 1360"/>
                <a:gd name="T6" fmla="*/ 907 w 1020"/>
                <a:gd name="T7" fmla="*/ 680 h 1360"/>
                <a:gd name="T8" fmla="*/ 1020 w 1020"/>
                <a:gd name="T9" fmla="*/ 680 h 1360"/>
                <a:gd name="T10" fmla="*/ 1020 w 1020"/>
                <a:gd name="T11" fmla="*/ 1247 h 1360"/>
                <a:gd name="T12" fmla="*/ 907 w 1020"/>
                <a:gd name="T13" fmla="*/ 1247 h 1360"/>
                <a:gd name="T14" fmla="*/ 907 w 1020"/>
                <a:gd name="T15" fmla="*/ 1360 h 1360"/>
                <a:gd name="T16" fmla="*/ 340 w 1020"/>
                <a:gd name="T17" fmla="*/ 1360 h 1360"/>
                <a:gd name="T18" fmla="*/ 340 w 1020"/>
                <a:gd name="T19" fmla="*/ 1247 h 1360"/>
                <a:gd name="T20" fmla="*/ 227 w 1020"/>
                <a:gd name="T21" fmla="*/ 1247 h 1360"/>
                <a:gd name="T22" fmla="*/ 227 w 1020"/>
                <a:gd name="T23" fmla="*/ 1134 h 1360"/>
                <a:gd name="T24" fmla="*/ 567 w 1020"/>
                <a:gd name="T25" fmla="*/ 1134 h 1360"/>
                <a:gd name="T26" fmla="*/ 567 w 1020"/>
                <a:gd name="T27" fmla="*/ 907 h 1360"/>
                <a:gd name="T28" fmla="*/ 340 w 1020"/>
                <a:gd name="T29" fmla="*/ 907 h 1360"/>
                <a:gd name="T30" fmla="*/ 340 w 1020"/>
                <a:gd name="T31" fmla="*/ 453 h 1360"/>
                <a:gd name="T32" fmla="*/ 113 w 1020"/>
                <a:gd name="T33" fmla="*/ 453 h 1360"/>
                <a:gd name="T34" fmla="*/ 113 w 1020"/>
                <a:gd name="T35" fmla="*/ 226 h 1360"/>
                <a:gd name="T36" fmla="*/ 0 w 1020"/>
                <a:gd name="T37" fmla="*/ 226 h 1360"/>
                <a:gd name="T38" fmla="*/ 0 w 1020"/>
                <a:gd name="T39" fmla="*/ 113 h 1360"/>
                <a:gd name="T40" fmla="*/ 227 w 1020"/>
                <a:gd name="T41" fmla="*/ 113 h 1360"/>
                <a:gd name="T42" fmla="*/ 227 w 1020"/>
                <a:gd name="T43" fmla="*/ 0 h 1360"/>
                <a:gd name="T44" fmla="*/ 340 w 1020"/>
                <a:gd name="T45" fmla="*/ 0 h 1360"/>
                <a:gd name="T46" fmla="*/ 340 w 1020"/>
                <a:gd name="T47" fmla="*/ 113 h 1360"/>
                <a:gd name="T48" fmla="*/ 453 w 1020"/>
                <a:gd name="T49" fmla="*/ 113 h 1360"/>
                <a:gd name="T50" fmla="*/ 453 w 1020"/>
                <a:gd name="T51" fmla="*/ 226 h 1360"/>
                <a:gd name="T52" fmla="*/ 680 w 1020"/>
                <a:gd name="T53" fmla="*/ 226 h 1360"/>
                <a:gd name="T54" fmla="*/ 680 w 1020"/>
                <a:gd name="T55" fmla="*/ 340 h 1360"/>
                <a:gd name="T56" fmla="*/ 1020 w 1020"/>
                <a:gd name="T57" fmla="*/ 34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1360">
                  <a:moveTo>
                    <a:pt x="1020" y="340"/>
                  </a:moveTo>
                  <a:lnTo>
                    <a:pt x="1020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1247"/>
                  </a:lnTo>
                  <a:lnTo>
                    <a:pt x="907" y="1247"/>
                  </a:lnTo>
                  <a:lnTo>
                    <a:pt x="907" y="1360"/>
                  </a:lnTo>
                  <a:lnTo>
                    <a:pt x="340" y="1360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567" y="1134"/>
                  </a:lnTo>
                  <a:lnTo>
                    <a:pt x="567" y="907"/>
                  </a:lnTo>
                  <a:lnTo>
                    <a:pt x="340" y="907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680" y="226"/>
                  </a:lnTo>
                  <a:lnTo>
                    <a:pt x="680" y="340"/>
                  </a:lnTo>
                  <a:lnTo>
                    <a:pt x="102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1174123" y="936952"/>
            <a:ext cx="4485080" cy="3817154"/>
            <a:chOff x="965055" y="3048099"/>
            <a:chExt cx="8661597" cy="7371696"/>
          </a:xfrm>
        </p:grpSpPr>
        <p:sp>
          <p:nvSpPr>
            <p:cNvPr id="50" name="正方形/長方形 49"/>
            <p:cNvSpPr/>
            <p:nvPr/>
          </p:nvSpPr>
          <p:spPr>
            <a:xfrm>
              <a:off x="3462547" y="482451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甲府市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768397" y="3387031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丹波山村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7162434" y="4052133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小菅村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4211263" y="7012087"/>
              <a:ext cx="1619682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富士河口湖町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4662537" y="8022530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鳴沢村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6393377" y="8086337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山中湖村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6233748" y="7484368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忍野村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693897" y="708362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道志村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6005368" y="6694587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西桂町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3057991" y="5593655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昭和町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1725765" y="6562823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富士川町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2315479" y="1000372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2555668" y="8043963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身延町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965055" y="7570787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早川町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2747441" y="6635751"/>
              <a:ext cx="1409173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市川三郷町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3281890" y="5975450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中央市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5583666" y="465474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甲州市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8427988" y="5365750"/>
              <a:ext cx="1198664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上野原市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498391" y="5943126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笛吹市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3079604" y="421262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甲斐市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1739096" y="304809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北杜市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1362556" y="5444649"/>
              <a:ext cx="1619682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南アルプス市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1831020" y="4467226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韮崎市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6816361" y="526946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4548615" y="3521968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山梨市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6833249" y="6626225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都留市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5266565" y="8022528"/>
              <a:ext cx="1409173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富士吉田市</a:t>
              </a:r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5159241" y="3597524"/>
            <a:ext cx="4485080" cy="3817154"/>
            <a:chOff x="965055" y="3048099"/>
            <a:chExt cx="8661597" cy="7371696"/>
          </a:xfrm>
        </p:grpSpPr>
        <p:sp>
          <p:nvSpPr>
            <p:cNvPr id="107" name="正方形/長方形 106"/>
            <p:cNvSpPr/>
            <p:nvPr/>
          </p:nvSpPr>
          <p:spPr>
            <a:xfrm>
              <a:off x="3462547" y="482451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甲府市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6768397" y="3387031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丹波山村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7162434" y="4052133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小菅村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4211263" y="7012087"/>
              <a:ext cx="1619682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富士河口湖町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4662537" y="8022530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鳴沢村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6393377" y="8086337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山中湖村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6233748" y="7484368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忍野村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7693897" y="708362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道志村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6005368" y="6694587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西桂町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3057991" y="5593655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昭和町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1725765" y="6562823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富士川町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2315479" y="1000372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2555668" y="8043963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身延町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965055" y="7570787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早川町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2747441" y="6635751"/>
              <a:ext cx="1409173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市川三郷町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3281890" y="5975450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中央市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5583666" y="465474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甲州市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8427988" y="5365750"/>
              <a:ext cx="1198664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上野原市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4498391" y="5943126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笛吹市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3079604" y="421262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甲斐市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1739096" y="304809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北杜市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1362556" y="5444649"/>
              <a:ext cx="1619682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南アルプス市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1831020" y="4467226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韮崎市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6816361" y="526946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大月市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4548615" y="3521968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山梨市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6833249" y="6626225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都留市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5266565" y="8022528"/>
              <a:ext cx="1409173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富士吉田市</a:t>
              </a:r>
            </a:p>
          </p:txBody>
        </p:sp>
      </p:grpSp>
      <p:grpSp>
        <p:nvGrpSpPr>
          <p:cNvPr id="163" name="グループ化 162"/>
          <p:cNvGrpSpPr/>
          <p:nvPr/>
        </p:nvGrpSpPr>
        <p:grpSpPr>
          <a:xfrm>
            <a:off x="640707" y="5899199"/>
            <a:ext cx="4485080" cy="3817153"/>
            <a:chOff x="965055" y="3048099"/>
            <a:chExt cx="8661597" cy="7371696"/>
          </a:xfrm>
        </p:grpSpPr>
        <p:sp>
          <p:nvSpPr>
            <p:cNvPr id="164" name="正方形/長方形 163"/>
            <p:cNvSpPr/>
            <p:nvPr/>
          </p:nvSpPr>
          <p:spPr>
            <a:xfrm>
              <a:off x="3462547" y="482451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甲府市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6768397" y="3387031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丹波山村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7162434" y="4052133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小菅村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4211263" y="7012086"/>
              <a:ext cx="1619682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富士河口湖町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4662537" y="8022530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鳴沢村</a:t>
              </a: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6393377" y="8086337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山中湖村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6233748" y="7484367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忍野村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7693897" y="7083623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道志村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6005368" y="6694586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西桂町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3057991" y="5593656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1725765" y="6562824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富士川町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2315479" y="1000372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2555668" y="804396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身延町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965055" y="7570788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早川町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2747441" y="6635750"/>
              <a:ext cx="1409173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市川三郷町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3281890" y="5975451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中央市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5583666" y="4654750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甲州市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8427988" y="5365751"/>
              <a:ext cx="1198664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上野原市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4498391" y="5943124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笛吹市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3079604" y="4212630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甲斐市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1739096" y="304809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北杜市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1362556" y="5444648"/>
              <a:ext cx="1619682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南アルプス市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1831020" y="4467226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韮崎市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6816361" y="5269463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大月市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4548615" y="3521968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山梨市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6833249" y="6626225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都留市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5266565" y="8022529"/>
              <a:ext cx="1409173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富士吉田市</a:t>
              </a:r>
            </a:p>
          </p:txBody>
        </p:sp>
      </p:grpSp>
      <p:grpSp>
        <p:nvGrpSpPr>
          <p:cNvPr id="220" name="グループ化 219"/>
          <p:cNvGrpSpPr/>
          <p:nvPr/>
        </p:nvGrpSpPr>
        <p:grpSpPr>
          <a:xfrm>
            <a:off x="4847612" y="8495621"/>
            <a:ext cx="4485080" cy="3817154"/>
            <a:chOff x="965055" y="3048099"/>
            <a:chExt cx="8661597" cy="7371696"/>
          </a:xfrm>
        </p:grpSpPr>
        <p:sp>
          <p:nvSpPr>
            <p:cNvPr id="221" name="正方形/長方形 220"/>
            <p:cNvSpPr/>
            <p:nvPr/>
          </p:nvSpPr>
          <p:spPr>
            <a:xfrm>
              <a:off x="3462547" y="482451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甲府市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6768397" y="3387031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丹波山村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7162434" y="4052133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小菅村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4211263" y="7012087"/>
              <a:ext cx="1619682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富士河口湖町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4662537" y="8022530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鳴沢村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6393377" y="8086337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山中湖村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6233748" y="7484368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忍野村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7693897" y="708362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道志村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005368" y="6694587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西桂町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3057991" y="5593655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1725765" y="6562823"/>
              <a:ext cx="1198665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富士川町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2315479" y="1000372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2555668" y="8043963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身延町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965055" y="7570787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早川町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2747441" y="6635751"/>
              <a:ext cx="1409173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市川三郷町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3281890" y="5975450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中央市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5583666" y="465474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甲州市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8427988" y="5365750"/>
              <a:ext cx="1198664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上野原市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4498391" y="5943126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笛吹市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3079604" y="421262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甲斐市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1739096" y="3048099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北杜市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1362556" y="5444649"/>
              <a:ext cx="1619682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南アルプス市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1831020" y="4467226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韮崎市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816361" y="5269462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大月市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4548615" y="3521968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山梨市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6833249" y="6626225"/>
              <a:ext cx="988156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都留市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5266565" y="8022528"/>
              <a:ext cx="1409173" cy="4160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富士吉田市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522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Office PowerPoint</Application>
  <PresentationFormat>A3 297x420 mm</PresentationFormat>
  <Paragraphs>243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PPTX033_山梨県地図</dc:title>
  <dc:subject>PPTX033_山梨県地図</dc:subject>
  <dc:creator>http://www.digipot.net</dc:creator>
  <cp:lastModifiedBy/>
  <cp:revision>1</cp:revision>
  <dcterms:created xsi:type="dcterms:W3CDTF">2012-07-20T04:36:05Z</dcterms:created>
  <dcterms:modified xsi:type="dcterms:W3CDTF">2012-07-20T04:36:08Z</dcterms:modified>
  <cp:version>1</cp:version>
</cp:coreProperties>
</file>